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handoutMasterIdLst>
    <p:handoutMasterId r:id="rId34"/>
  </p:handoutMasterIdLst>
  <p:sldIdLst>
    <p:sldId id="493" r:id="rId2"/>
    <p:sldId id="447" r:id="rId3"/>
    <p:sldId id="449" r:id="rId4"/>
    <p:sldId id="520" r:id="rId5"/>
    <p:sldId id="481" r:id="rId6"/>
    <p:sldId id="482" r:id="rId7"/>
    <p:sldId id="485" r:id="rId8"/>
    <p:sldId id="484" r:id="rId9"/>
    <p:sldId id="453" r:id="rId10"/>
    <p:sldId id="456" r:id="rId11"/>
    <p:sldId id="458" r:id="rId12"/>
    <p:sldId id="459" r:id="rId13"/>
    <p:sldId id="460" r:id="rId14"/>
    <p:sldId id="461" r:id="rId15"/>
    <p:sldId id="521" r:id="rId16"/>
    <p:sldId id="463" r:id="rId17"/>
    <p:sldId id="519" r:id="rId18"/>
    <p:sldId id="465" r:id="rId19"/>
    <p:sldId id="466" r:id="rId20"/>
    <p:sldId id="467" r:id="rId21"/>
    <p:sldId id="468" r:id="rId22"/>
    <p:sldId id="488" r:id="rId23"/>
    <p:sldId id="385" r:id="rId24"/>
    <p:sldId id="473" r:id="rId25"/>
    <p:sldId id="474" r:id="rId26"/>
    <p:sldId id="477" r:id="rId27"/>
    <p:sldId id="489" r:id="rId28"/>
    <p:sldId id="490" r:id="rId29"/>
    <p:sldId id="491" r:id="rId30"/>
    <p:sldId id="492" r:id="rId31"/>
    <p:sldId id="518" r:id="rId32"/>
  </p:sldIdLst>
  <p:sldSz cx="9144000" cy="6858000" type="screen4x3"/>
  <p:notesSz cx="7104063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09F9A"/>
    <a:srgbClr val="A6A5A0"/>
    <a:srgbClr val="A29F99"/>
    <a:srgbClr val="F5E4D0"/>
    <a:srgbClr val="FFFF99"/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03" autoAdjust="0"/>
    <p:restoredTop sz="86455" autoAdjust="0"/>
  </p:normalViewPr>
  <p:slideViewPr>
    <p:cSldViewPr>
      <p:cViewPr varScale="1">
        <p:scale>
          <a:sx n="59" d="100"/>
          <a:sy n="59" d="100"/>
        </p:scale>
        <p:origin x="1548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2123"/>
    </p:cViewPr>
  </p:sorter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3224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623102-962E-47ED-8B37-589042FEF337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BFE63B54-04BA-4C29-8B1D-1CBFDC5E14E6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气瓶式</a:t>
          </a:r>
        </a:p>
      </dgm:t>
    </dgm:pt>
    <dgm:pt modelId="{BD734020-A632-4E5D-B146-DD01288E90E4}" type="parTrans" cxnId="{5701A477-7E89-43D8-8E15-329C4641964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A316573-B039-4E2D-A877-50689449C647}" type="sibTrans" cxnId="{5701A477-7E89-43D8-8E15-329C4641964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626A30-95E6-428D-8A02-034FBB93F026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活塞式</a:t>
          </a:r>
        </a:p>
      </dgm:t>
    </dgm:pt>
    <dgm:pt modelId="{9182D36E-29B0-47A7-BFFB-156374F34312}" type="parTrans" cxnId="{BF4DC24D-CE43-4D51-A096-0A5DF2BE00D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CE84D20-9DF8-4EA2-B4E3-D81EEF42E6EB}" type="sibTrans" cxnId="{BF4DC24D-CE43-4D51-A096-0A5DF2BE00D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B94A95-4222-442A-9B9A-11EE6D00680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气囊式</a:t>
          </a:r>
        </a:p>
      </dgm:t>
    </dgm:pt>
    <dgm:pt modelId="{823D5FA3-51C4-4C23-9054-79114763ED25}" type="parTrans" cxnId="{9E433B35-7D2D-44DA-8CC4-A6F5D824E2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A3E7A9-F78D-4AAD-914F-FA82629ED3D7}" type="sibTrans" cxnId="{9E433B35-7D2D-44DA-8CC4-A6F5D824E223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1DFEC4-F10A-4736-A9E4-AC5257C093C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隔膜式</a:t>
          </a:r>
        </a:p>
      </dgm:t>
    </dgm:pt>
    <dgm:pt modelId="{84571112-AC91-4A17-97A9-A3FAFE6B3660}" type="parTrans" cxnId="{D4D83099-C86B-4F7F-9398-53C2A02BE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69F4B1F-BBF8-4EBA-B71D-F60BE402788C}" type="sibTrans" cxnId="{D4D83099-C86B-4F7F-9398-53C2A02BE63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32B86B-E5C3-4B83-849B-1593F338BF84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盒式</a:t>
          </a:r>
        </a:p>
      </dgm:t>
    </dgm:pt>
    <dgm:pt modelId="{814EA92B-E4DB-4D58-BBF7-39B87635CBE9}" type="parTrans" cxnId="{CA8A8D7F-FA2B-48EC-BEBB-39B7F823B5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0F57C5E-D4EE-408B-AB7D-23A6A230FBCE}" type="sibTrans" cxnId="{CA8A8D7F-FA2B-48EC-BEBB-39B7F823B568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3B1EF96-3F04-445C-8530-0AEFE8F5656B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直通气囊式</a:t>
          </a:r>
        </a:p>
      </dgm:t>
    </dgm:pt>
    <dgm:pt modelId="{584DD247-8F91-4868-A537-A6AB65769BB4}" type="parTrans" cxnId="{4F18AF37-D852-40D6-98DC-4B1D23791D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4FA7F6-FAE0-452A-9369-326143BB0AA4}" type="sibTrans" cxnId="{4F18AF37-D852-40D6-98DC-4B1D23791DC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EB31592-61BC-48BC-B772-B2C9889FCBEE}" type="pres">
      <dgm:prSet presAssocID="{30623102-962E-47ED-8B37-589042FEF337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8B5499A0-C3FF-4E12-B7A9-BDC233C9CEDC}" type="pres">
      <dgm:prSet presAssocID="{30623102-962E-47ED-8B37-589042FEF337}" presName="Name1" presStyleCnt="0"/>
      <dgm:spPr/>
    </dgm:pt>
    <dgm:pt modelId="{7614A23A-E78F-4D5B-89A8-089EA3C36AB5}" type="pres">
      <dgm:prSet presAssocID="{30623102-962E-47ED-8B37-589042FEF337}" presName="cycle" presStyleCnt="0"/>
      <dgm:spPr/>
    </dgm:pt>
    <dgm:pt modelId="{1B20468A-35D8-4093-A5A0-9751BE5E14FA}" type="pres">
      <dgm:prSet presAssocID="{30623102-962E-47ED-8B37-589042FEF337}" presName="srcNode" presStyleLbl="node1" presStyleIdx="0" presStyleCnt="6"/>
      <dgm:spPr/>
    </dgm:pt>
    <dgm:pt modelId="{42700E0D-187C-42A3-8C6F-0E731F3056C5}" type="pres">
      <dgm:prSet presAssocID="{30623102-962E-47ED-8B37-589042FEF337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CAD0FD71-5E3F-420D-9354-FD05C7C74779}" type="pres">
      <dgm:prSet presAssocID="{30623102-962E-47ED-8B37-589042FEF337}" presName="extraNode" presStyleLbl="node1" presStyleIdx="0" presStyleCnt="6"/>
      <dgm:spPr/>
    </dgm:pt>
    <dgm:pt modelId="{B17CFFA9-06B6-4378-A416-2BFC59BFF611}" type="pres">
      <dgm:prSet presAssocID="{30623102-962E-47ED-8B37-589042FEF337}" presName="dstNode" presStyleLbl="node1" presStyleIdx="0" presStyleCnt="6"/>
      <dgm:spPr/>
    </dgm:pt>
    <dgm:pt modelId="{2CC63A75-0730-46D1-8D99-B6B65B183081}" type="pres">
      <dgm:prSet presAssocID="{BFE63B54-04BA-4C29-8B1D-1CBFDC5E14E6}" presName="text_1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74E550-6B87-470A-B1AC-40F040982358}" type="pres">
      <dgm:prSet presAssocID="{BFE63B54-04BA-4C29-8B1D-1CBFDC5E14E6}" presName="accent_1" presStyleCnt="0"/>
      <dgm:spPr/>
    </dgm:pt>
    <dgm:pt modelId="{F62A755E-E699-4F4B-B657-04C9CD1DAC55}" type="pres">
      <dgm:prSet presAssocID="{BFE63B54-04BA-4C29-8B1D-1CBFDC5E14E6}" presName="accentRepeatNode" presStyleLbl="solidFgAcc1" presStyleIdx="0" presStyleCnt="6"/>
      <dgm:spPr/>
    </dgm:pt>
    <dgm:pt modelId="{34723168-4133-4C7F-A484-BFD5CBA156B4}" type="pres">
      <dgm:prSet presAssocID="{F0626A30-95E6-428D-8A02-034FBB93F026}" presName="text_2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0E774A8-B99E-4B6E-A86C-52D7B1DB8C4B}" type="pres">
      <dgm:prSet presAssocID="{F0626A30-95E6-428D-8A02-034FBB93F026}" presName="accent_2" presStyleCnt="0"/>
      <dgm:spPr/>
    </dgm:pt>
    <dgm:pt modelId="{4EBDAE16-4F42-47AF-8743-9AAFEC909B71}" type="pres">
      <dgm:prSet presAssocID="{F0626A30-95E6-428D-8A02-034FBB93F026}" presName="accentRepeatNode" presStyleLbl="solidFgAcc1" presStyleIdx="1" presStyleCnt="6"/>
      <dgm:spPr/>
    </dgm:pt>
    <dgm:pt modelId="{727E44F5-6FFA-4D2D-9AA0-BD84367CB47F}" type="pres">
      <dgm:prSet presAssocID="{FEB94A95-4222-442A-9B9A-11EE6D006804}" presName="text_3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8F3FFD9-8BFE-47EC-8A99-3E971CE264DE}" type="pres">
      <dgm:prSet presAssocID="{FEB94A95-4222-442A-9B9A-11EE6D006804}" presName="accent_3" presStyleCnt="0"/>
      <dgm:spPr/>
    </dgm:pt>
    <dgm:pt modelId="{E8A86DB1-7DB7-411B-AC0F-471D4E26A1A7}" type="pres">
      <dgm:prSet presAssocID="{FEB94A95-4222-442A-9B9A-11EE6D006804}" presName="accentRepeatNode" presStyleLbl="solidFgAcc1" presStyleIdx="2" presStyleCnt="6"/>
      <dgm:spPr/>
    </dgm:pt>
    <dgm:pt modelId="{C30072CD-0A39-4CC8-8F45-42F97AC41CEB}" type="pres">
      <dgm:prSet presAssocID="{9B1DFEC4-F10A-4736-A9E4-AC5257C093C4}" presName="text_4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E730BC3-06F1-4546-AC48-A87BE738AD13}" type="pres">
      <dgm:prSet presAssocID="{9B1DFEC4-F10A-4736-A9E4-AC5257C093C4}" presName="accent_4" presStyleCnt="0"/>
      <dgm:spPr/>
    </dgm:pt>
    <dgm:pt modelId="{3FFE90A5-C48B-444E-9AE9-4DC8656EB1C9}" type="pres">
      <dgm:prSet presAssocID="{9B1DFEC4-F10A-4736-A9E4-AC5257C093C4}" presName="accentRepeatNode" presStyleLbl="solidFgAcc1" presStyleIdx="3" presStyleCnt="6"/>
      <dgm:spPr/>
    </dgm:pt>
    <dgm:pt modelId="{DBF37034-A3B3-400D-81CD-32BC37930AFF}" type="pres">
      <dgm:prSet presAssocID="{3032B86B-E5C3-4B83-849B-1593F338BF84}" presName="text_5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166F328-0E06-441E-B8F8-11DECA3ADFAC}" type="pres">
      <dgm:prSet presAssocID="{3032B86B-E5C3-4B83-849B-1593F338BF84}" presName="accent_5" presStyleCnt="0"/>
      <dgm:spPr/>
    </dgm:pt>
    <dgm:pt modelId="{2694976D-BC80-4B9D-ABC6-B11C9AE02833}" type="pres">
      <dgm:prSet presAssocID="{3032B86B-E5C3-4B83-849B-1593F338BF84}" presName="accentRepeatNode" presStyleLbl="solidFgAcc1" presStyleIdx="4" presStyleCnt="6"/>
      <dgm:spPr/>
    </dgm:pt>
    <dgm:pt modelId="{8DEC3F47-B29A-490E-8168-28F9AFE9CF98}" type="pres">
      <dgm:prSet presAssocID="{D3B1EF96-3F04-445C-8530-0AEFE8F5656B}" presName="text_6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92E039-B7C9-4146-8118-E1CA5234135C}" type="pres">
      <dgm:prSet presAssocID="{D3B1EF96-3F04-445C-8530-0AEFE8F5656B}" presName="accent_6" presStyleCnt="0"/>
      <dgm:spPr/>
    </dgm:pt>
    <dgm:pt modelId="{DAFBBF96-E7AB-465F-89AB-2A046457F719}" type="pres">
      <dgm:prSet presAssocID="{D3B1EF96-3F04-445C-8530-0AEFE8F5656B}" presName="accentRepeatNode" presStyleLbl="solidFgAcc1" presStyleIdx="5" presStyleCnt="6"/>
      <dgm:spPr/>
    </dgm:pt>
  </dgm:ptLst>
  <dgm:cxnLst>
    <dgm:cxn modelId="{DE25AC50-59BB-4774-9D22-7E810F6C2CA1}" type="presOf" srcId="{BFE63B54-04BA-4C29-8B1D-1CBFDC5E14E6}" destId="{2CC63A75-0730-46D1-8D99-B6B65B183081}" srcOrd="0" destOrd="0" presId="urn:microsoft.com/office/officeart/2008/layout/VerticalCurvedList"/>
    <dgm:cxn modelId="{5701A477-7E89-43D8-8E15-329C46419647}" srcId="{30623102-962E-47ED-8B37-589042FEF337}" destId="{BFE63B54-04BA-4C29-8B1D-1CBFDC5E14E6}" srcOrd="0" destOrd="0" parTransId="{BD734020-A632-4E5D-B146-DD01288E90E4}" sibTransId="{4A316573-B039-4E2D-A877-50689449C647}"/>
    <dgm:cxn modelId="{25A3462D-4A47-4BC9-B43C-0B9C12A0153F}" type="presOf" srcId="{9B1DFEC4-F10A-4736-A9E4-AC5257C093C4}" destId="{C30072CD-0A39-4CC8-8F45-42F97AC41CEB}" srcOrd="0" destOrd="0" presId="urn:microsoft.com/office/officeart/2008/layout/VerticalCurvedList"/>
    <dgm:cxn modelId="{45A527EC-8FBC-4711-8234-0D6B22A09F6C}" type="presOf" srcId="{D3B1EF96-3F04-445C-8530-0AEFE8F5656B}" destId="{8DEC3F47-B29A-490E-8168-28F9AFE9CF98}" srcOrd="0" destOrd="0" presId="urn:microsoft.com/office/officeart/2008/layout/VerticalCurvedList"/>
    <dgm:cxn modelId="{DAB08AA5-7EB3-4144-AC6D-B6791BE75304}" type="presOf" srcId="{FEB94A95-4222-442A-9B9A-11EE6D006804}" destId="{727E44F5-6FFA-4D2D-9AA0-BD84367CB47F}" srcOrd="0" destOrd="0" presId="urn:microsoft.com/office/officeart/2008/layout/VerticalCurvedList"/>
    <dgm:cxn modelId="{9E433B35-7D2D-44DA-8CC4-A6F5D824E223}" srcId="{30623102-962E-47ED-8B37-589042FEF337}" destId="{FEB94A95-4222-442A-9B9A-11EE6D006804}" srcOrd="2" destOrd="0" parTransId="{823D5FA3-51C4-4C23-9054-79114763ED25}" sibTransId="{97A3E7A9-F78D-4AAD-914F-FA82629ED3D7}"/>
    <dgm:cxn modelId="{BF4DC24D-CE43-4D51-A096-0A5DF2BE00D7}" srcId="{30623102-962E-47ED-8B37-589042FEF337}" destId="{F0626A30-95E6-428D-8A02-034FBB93F026}" srcOrd="1" destOrd="0" parTransId="{9182D36E-29B0-47A7-BFFB-156374F34312}" sibTransId="{8CE84D20-9DF8-4EA2-B4E3-D81EEF42E6EB}"/>
    <dgm:cxn modelId="{E954BDFB-569E-4262-BFDE-218B469F33D9}" type="presOf" srcId="{30623102-962E-47ED-8B37-589042FEF337}" destId="{8EB31592-61BC-48BC-B772-B2C9889FCBEE}" srcOrd="0" destOrd="0" presId="urn:microsoft.com/office/officeart/2008/layout/VerticalCurvedList"/>
    <dgm:cxn modelId="{9B8171F2-32CA-4270-A32B-2A4546415470}" type="presOf" srcId="{F0626A30-95E6-428D-8A02-034FBB93F026}" destId="{34723168-4133-4C7F-A484-BFD5CBA156B4}" srcOrd="0" destOrd="0" presId="urn:microsoft.com/office/officeart/2008/layout/VerticalCurvedList"/>
    <dgm:cxn modelId="{CA8A8D7F-FA2B-48EC-BEBB-39B7F823B568}" srcId="{30623102-962E-47ED-8B37-589042FEF337}" destId="{3032B86B-E5C3-4B83-849B-1593F338BF84}" srcOrd="4" destOrd="0" parTransId="{814EA92B-E4DB-4D58-BBF7-39B87635CBE9}" sibTransId="{00F57C5E-D4EE-408B-AB7D-23A6A230FBCE}"/>
    <dgm:cxn modelId="{9321E0BB-E455-4BEC-B774-C82C338786D1}" type="presOf" srcId="{4A316573-B039-4E2D-A877-50689449C647}" destId="{42700E0D-187C-42A3-8C6F-0E731F3056C5}" srcOrd="0" destOrd="0" presId="urn:microsoft.com/office/officeart/2008/layout/VerticalCurvedList"/>
    <dgm:cxn modelId="{D34022C4-EE61-4065-93E8-E0B6BE92F75E}" type="presOf" srcId="{3032B86B-E5C3-4B83-849B-1593F338BF84}" destId="{DBF37034-A3B3-400D-81CD-32BC37930AFF}" srcOrd="0" destOrd="0" presId="urn:microsoft.com/office/officeart/2008/layout/VerticalCurvedList"/>
    <dgm:cxn modelId="{4F18AF37-D852-40D6-98DC-4B1D23791DC5}" srcId="{30623102-962E-47ED-8B37-589042FEF337}" destId="{D3B1EF96-3F04-445C-8530-0AEFE8F5656B}" srcOrd="5" destOrd="0" parTransId="{584DD247-8F91-4868-A537-A6AB65769BB4}" sibTransId="{774FA7F6-FAE0-452A-9369-326143BB0AA4}"/>
    <dgm:cxn modelId="{D4D83099-C86B-4F7F-9398-53C2A02BE632}" srcId="{30623102-962E-47ED-8B37-589042FEF337}" destId="{9B1DFEC4-F10A-4736-A9E4-AC5257C093C4}" srcOrd="3" destOrd="0" parTransId="{84571112-AC91-4A17-97A9-A3FAFE6B3660}" sibTransId="{969F4B1F-BBF8-4EBA-B71D-F60BE402788C}"/>
    <dgm:cxn modelId="{9B8470C4-E942-40E3-8D70-36D4D3F04679}" type="presParOf" srcId="{8EB31592-61BC-48BC-B772-B2C9889FCBEE}" destId="{8B5499A0-C3FF-4E12-B7A9-BDC233C9CEDC}" srcOrd="0" destOrd="0" presId="urn:microsoft.com/office/officeart/2008/layout/VerticalCurvedList"/>
    <dgm:cxn modelId="{548BE9A8-4693-45BD-A450-61E4C4481F1D}" type="presParOf" srcId="{8B5499A0-C3FF-4E12-B7A9-BDC233C9CEDC}" destId="{7614A23A-E78F-4D5B-89A8-089EA3C36AB5}" srcOrd="0" destOrd="0" presId="urn:microsoft.com/office/officeart/2008/layout/VerticalCurvedList"/>
    <dgm:cxn modelId="{7D2E8925-F319-4AA2-A0AA-EEE642330F64}" type="presParOf" srcId="{7614A23A-E78F-4D5B-89A8-089EA3C36AB5}" destId="{1B20468A-35D8-4093-A5A0-9751BE5E14FA}" srcOrd="0" destOrd="0" presId="urn:microsoft.com/office/officeart/2008/layout/VerticalCurvedList"/>
    <dgm:cxn modelId="{510A41CB-F179-4497-A9DC-8614F4122868}" type="presParOf" srcId="{7614A23A-E78F-4D5B-89A8-089EA3C36AB5}" destId="{42700E0D-187C-42A3-8C6F-0E731F3056C5}" srcOrd="1" destOrd="0" presId="urn:microsoft.com/office/officeart/2008/layout/VerticalCurvedList"/>
    <dgm:cxn modelId="{4E9688A0-A6D3-40B8-93C1-71AB3BC0A2E4}" type="presParOf" srcId="{7614A23A-E78F-4D5B-89A8-089EA3C36AB5}" destId="{CAD0FD71-5E3F-420D-9354-FD05C7C74779}" srcOrd="2" destOrd="0" presId="urn:microsoft.com/office/officeart/2008/layout/VerticalCurvedList"/>
    <dgm:cxn modelId="{8A84A80B-42A9-4F5A-9795-EB5D363B3220}" type="presParOf" srcId="{7614A23A-E78F-4D5B-89A8-089EA3C36AB5}" destId="{B17CFFA9-06B6-4378-A416-2BFC59BFF611}" srcOrd="3" destOrd="0" presId="urn:microsoft.com/office/officeart/2008/layout/VerticalCurvedList"/>
    <dgm:cxn modelId="{4EC903BF-43B0-4623-98BF-4139777B51A9}" type="presParOf" srcId="{8B5499A0-C3FF-4E12-B7A9-BDC233C9CEDC}" destId="{2CC63A75-0730-46D1-8D99-B6B65B183081}" srcOrd="1" destOrd="0" presId="urn:microsoft.com/office/officeart/2008/layout/VerticalCurvedList"/>
    <dgm:cxn modelId="{8CD449B0-ABF1-4482-A363-FF7FC023FC6F}" type="presParOf" srcId="{8B5499A0-C3FF-4E12-B7A9-BDC233C9CEDC}" destId="{2374E550-6B87-470A-B1AC-40F040982358}" srcOrd="2" destOrd="0" presId="urn:microsoft.com/office/officeart/2008/layout/VerticalCurvedList"/>
    <dgm:cxn modelId="{7564CC2D-770F-46D2-9732-DCB17CC41E16}" type="presParOf" srcId="{2374E550-6B87-470A-B1AC-40F040982358}" destId="{F62A755E-E699-4F4B-B657-04C9CD1DAC55}" srcOrd="0" destOrd="0" presId="urn:microsoft.com/office/officeart/2008/layout/VerticalCurvedList"/>
    <dgm:cxn modelId="{C74849A6-2515-4D33-85D0-53C636A20416}" type="presParOf" srcId="{8B5499A0-C3FF-4E12-B7A9-BDC233C9CEDC}" destId="{34723168-4133-4C7F-A484-BFD5CBA156B4}" srcOrd="3" destOrd="0" presId="urn:microsoft.com/office/officeart/2008/layout/VerticalCurvedList"/>
    <dgm:cxn modelId="{045888C0-A2C5-4D97-99E7-D4E11B95573E}" type="presParOf" srcId="{8B5499A0-C3FF-4E12-B7A9-BDC233C9CEDC}" destId="{E0E774A8-B99E-4B6E-A86C-52D7B1DB8C4B}" srcOrd="4" destOrd="0" presId="urn:microsoft.com/office/officeart/2008/layout/VerticalCurvedList"/>
    <dgm:cxn modelId="{FF21DCC3-5241-456D-9064-43CA8AACAFE1}" type="presParOf" srcId="{E0E774A8-B99E-4B6E-A86C-52D7B1DB8C4B}" destId="{4EBDAE16-4F42-47AF-8743-9AAFEC909B71}" srcOrd="0" destOrd="0" presId="urn:microsoft.com/office/officeart/2008/layout/VerticalCurvedList"/>
    <dgm:cxn modelId="{03B43D46-8702-4AD2-8FC0-3904C715D83E}" type="presParOf" srcId="{8B5499A0-C3FF-4E12-B7A9-BDC233C9CEDC}" destId="{727E44F5-6FFA-4D2D-9AA0-BD84367CB47F}" srcOrd="5" destOrd="0" presId="urn:microsoft.com/office/officeart/2008/layout/VerticalCurvedList"/>
    <dgm:cxn modelId="{5E41F24A-BD71-40CB-9747-C4E95892DE50}" type="presParOf" srcId="{8B5499A0-C3FF-4E12-B7A9-BDC233C9CEDC}" destId="{48F3FFD9-8BFE-47EC-8A99-3E971CE264DE}" srcOrd="6" destOrd="0" presId="urn:microsoft.com/office/officeart/2008/layout/VerticalCurvedList"/>
    <dgm:cxn modelId="{72431476-C5DC-45DB-9A09-7FBF9B10B3DD}" type="presParOf" srcId="{48F3FFD9-8BFE-47EC-8A99-3E971CE264DE}" destId="{E8A86DB1-7DB7-411B-AC0F-471D4E26A1A7}" srcOrd="0" destOrd="0" presId="urn:microsoft.com/office/officeart/2008/layout/VerticalCurvedList"/>
    <dgm:cxn modelId="{2783F5C2-6103-4234-BAC5-30ACBBA8A149}" type="presParOf" srcId="{8B5499A0-C3FF-4E12-B7A9-BDC233C9CEDC}" destId="{C30072CD-0A39-4CC8-8F45-42F97AC41CEB}" srcOrd="7" destOrd="0" presId="urn:microsoft.com/office/officeart/2008/layout/VerticalCurvedList"/>
    <dgm:cxn modelId="{79BE32C2-4685-4207-AE8A-B72820977FE8}" type="presParOf" srcId="{8B5499A0-C3FF-4E12-B7A9-BDC233C9CEDC}" destId="{8E730BC3-06F1-4546-AC48-A87BE738AD13}" srcOrd="8" destOrd="0" presId="urn:microsoft.com/office/officeart/2008/layout/VerticalCurvedList"/>
    <dgm:cxn modelId="{92C22C46-38FC-45DD-AE7E-03521EC6131A}" type="presParOf" srcId="{8E730BC3-06F1-4546-AC48-A87BE738AD13}" destId="{3FFE90A5-C48B-444E-9AE9-4DC8656EB1C9}" srcOrd="0" destOrd="0" presId="urn:microsoft.com/office/officeart/2008/layout/VerticalCurvedList"/>
    <dgm:cxn modelId="{7E8BF78A-D4C1-4EC5-A6B6-560ACA7D5589}" type="presParOf" srcId="{8B5499A0-C3FF-4E12-B7A9-BDC233C9CEDC}" destId="{DBF37034-A3B3-400D-81CD-32BC37930AFF}" srcOrd="9" destOrd="0" presId="urn:microsoft.com/office/officeart/2008/layout/VerticalCurvedList"/>
    <dgm:cxn modelId="{F39B125E-AC95-4897-97FA-1DA44CDAD347}" type="presParOf" srcId="{8B5499A0-C3FF-4E12-B7A9-BDC233C9CEDC}" destId="{D166F328-0E06-441E-B8F8-11DECA3ADFAC}" srcOrd="10" destOrd="0" presId="urn:microsoft.com/office/officeart/2008/layout/VerticalCurvedList"/>
    <dgm:cxn modelId="{6D215DB0-6178-49C0-AF29-AA650476967B}" type="presParOf" srcId="{D166F328-0E06-441E-B8F8-11DECA3ADFAC}" destId="{2694976D-BC80-4B9D-ABC6-B11C9AE02833}" srcOrd="0" destOrd="0" presId="urn:microsoft.com/office/officeart/2008/layout/VerticalCurvedList"/>
    <dgm:cxn modelId="{1F713A73-AB8A-46D4-8E60-CF9448EB2BE7}" type="presParOf" srcId="{8B5499A0-C3FF-4E12-B7A9-BDC233C9CEDC}" destId="{8DEC3F47-B29A-490E-8168-28F9AFE9CF98}" srcOrd="11" destOrd="0" presId="urn:microsoft.com/office/officeart/2008/layout/VerticalCurvedList"/>
    <dgm:cxn modelId="{64F5A13B-9352-41B5-84AA-771F5AACBAAC}" type="presParOf" srcId="{8B5499A0-C3FF-4E12-B7A9-BDC233C9CEDC}" destId="{C792E039-B7C9-4146-8118-E1CA5234135C}" srcOrd="12" destOrd="0" presId="urn:microsoft.com/office/officeart/2008/layout/VerticalCurvedList"/>
    <dgm:cxn modelId="{D5DD9247-86CE-497B-9EE1-0E791C09CD3D}" type="presParOf" srcId="{C792E039-B7C9-4146-8118-E1CA5234135C}" destId="{DAFBBF96-E7AB-465F-89AB-2A046457F719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16DE79C-5C34-4CE0-9BC5-A812561DFD0D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DA66FCE0-3C58-4331-A955-282F6AA92872}">
      <dgm:prSet phldrT="[文本]" custT="1"/>
      <dgm:spPr/>
      <dgm:t>
        <a:bodyPr/>
        <a:lstStyle/>
        <a:p>
          <a:r>
            <a:rPr lang="zh-CN" altLang="en-US" sz="2400" dirty="0"/>
            <a:t>整体式油箱</a:t>
          </a:r>
        </a:p>
      </dgm:t>
    </dgm:pt>
    <dgm:pt modelId="{73882553-0803-4128-8231-AF14B90A623E}" type="parTrans" cxnId="{E24F53E0-CA30-420D-B6BA-858819649C14}">
      <dgm:prSet/>
      <dgm:spPr/>
      <dgm:t>
        <a:bodyPr/>
        <a:lstStyle/>
        <a:p>
          <a:endParaRPr lang="zh-CN" altLang="en-US"/>
        </a:p>
      </dgm:t>
    </dgm:pt>
    <dgm:pt modelId="{A3D8E383-4E9F-4619-942F-FC5B076A454A}" type="sibTrans" cxnId="{E24F53E0-CA30-420D-B6BA-858819649C14}">
      <dgm:prSet/>
      <dgm:spPr/>
      <dgm:t>
        <a:bodyPr/>
        <a:lstStyle/>
        <a:p>
          <a:endParaRPr lang="zh-CN" altLang="en-US"/>
        </a:p>
      </dgm:t>
    </dgm:pt>
    <dgm:pt modelId="{1F19B629-0035-4E7F-B626-576E5AA583F7}">
      <dgm:prSet phldrT="[文本]" custT="1"/>
      <dgm:spPr/>
      <dgm:t>
        <a:bodyPr/>
        <a:lstStyle/>
        <a:p>
          <a:r>
            <a:rPr lang="zh-CN" altLang="en-US" sz="2400" dirty="0"/>
            <a:t>分离式油箱</a:t>
          </a:r>
        </a:p>
      </dgm:t>
    </dgm:pt>
    <dgm:pt modelId="{91D7367D-44EE-4452-8F26-27FBA466853B}" type="parTrans" cxnId="{7088A04C-E669-43CA-B8F7-CE387FC39D8C}">
      <dgm:prSet/>
      <dgm:spPr/>
      <dgm:t>
        <a:bodyPr/>
        <a:lstStyle/>
        <a:p>
          <a:endParaRPr lang="zh-CN" altLang="en-US"/>
        </a:p>
      </dgm:t>
    </dgm:pt>
    <dgm:pt modelId="{B30C25E0-8F75-404F-A62F-F1AC714D7ABF}" type="sibTrans" cxnId="{7088A04C-E669-43CA-B8F7-CE387FC39D8C}">
      <dgm:prSet/>
      <dgm:spPr/>
      <dgm:t>
        <a:bodyPr/>
        <a:lstStyle/>
        <a:p>
          <a:endParaRPr lang="zh-CN" altLang="en-US"/>
        </a:p>
      </dgm:t>
    </dgm:pt>
    <dgm:pt modelId="{8F73C04B-FC47-4B4D-AF19-49A78F202804}">
      <dgm:prSet phldrT="[文本]" custT="1"/>
      <dgm:spPr/>
      <dgm:t>
        <a:bodyPr/>
        <a:lstStyle/>
        <a:p>
          <a:r>
            <a:rPr lang="zh-CN" altLang="en-US" sz="2400" dirty="0"/>
            <a:t>开式油箱</a:t>
          </a:r>
        </a:p>
      </dgm:t>
    </dgm:pt>
    <dgm:pt modelId="{845B8FB0-16C1-4251-AF04-45BA583E619B}" type="parTrans" cxnId="{69A20657-10A3-4B8E-A41B-FDCBCAE4886B}">
      <dgm:prSet/>
      <dgm:spPr/>
      <dgm:t>
        <a:bodyPr/>
        <a:lstStyle/>
        <a:p>
          <a:endParaRPr lang="zh-CN" altLang="en-US"/>
        </a:p>
      </dgm:t>
    </dgm:pt>
    <dgm:pt modelId="{913B646B-BC16-45BD-B535-ABF8B0397A7F}" type="sibTrans" cxnId="{69A20657-10A3-4B8E-A41B-FDCBCAE4886B}">
      <dgm:prSet/>
      <dgm:spPr/>
      <dgm:t>
        <a:bodyPr/>
        <a:lstStyle/>
        <a:p>
          <a:endParaRPr lang="zh-CN" altLang="en-US"/>
        </a:p>
      </dgm:t>
    </dgm:pt>
    <dgm:pt modelId="{120D7B01-5063-414C-907D-516B47FB4646}">
      <dgm:prSet phldrT="[文本]" custT="1"/>
      <dgm:spPr/>
      <dgm:t>
        <a:bodyPr/>
        <a:lstStyle/>
        <a:p>
          <a:r>
            <a:rPr lang="zh-CN" altLang="en-US" sz="2400" dirty="0"/>
            <a:t>闭式油箱</a:t>
          </a:r>
        </a:p>
      </dgm:t>
    </dgm:pt>
    <dgm:pt modelId="{563CBE14-AE1B-412F-9C55-C2820D5BC6BA}" type="parTrans" cxnId="{27C51D97-C341-4D87-8C3C-ABD64EFC3D4E}">
      <dgm:prSet/>
      <dgm:spPr/>
      <dgm:t>
        <a:bodyPr/>
        <a:lstStyle/>
        <a:p>
          <a:endParaRPr lang="zh-CN" altLang="en-US"/>
        </a:p>
      </dgm:t>
    </dgm:pt>
    <dgm:pt modelId="{31A21C18-18D2-43F8-A955-7DB37AE553FE}" type="sibTrans" cxnId="{27C51D97-C341-4D87-8C3C-ABD64EFC3D4E}">
      <dgm:prSet/>
      <dgm:spPr/>
      <dgm:t>
        <a:bodyPr/>
        <a:lstStyle/>
        <a:p>
          <a:endParaRPr lang="zh-CN" altLang="en-US"/>
        </a:p>
      </dgm:t>
    </dgm:pt>
    <dgm:pt modelId="{29F5B714-9BBA-4EAC-9C94-E43D744D2563}" type="pres">
      <dgm:prSet presAssocID="{D16DE79C-5C34-4CE0-9BC5-A812561DFD0D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38239F6-7305-46C6-9B62-3BF2D0322E51}" type="pres">
      <dgm:prSet presAssocID="{DA66FCE0-3C58-4331-A955-282F6AA92872}" presName="parentLin" presStyleCnt="0"/>
      <dgm:spPr/>
    </dgm:pt>
    <dgm:pt modelId="{E1AF32C5-0DC5-4E30-A061-FE112D23B899}" type="pres">
      <dgm:prSet presAssocID="{DA66FCE0-3C58-4331-A955-282F6AA92872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10ECEFA5-602D-420E-81D3-E169B098ADB8}" type="pres">
      <dgm:prSet presAssocID="{DA66FCE0-3C58-4331-A955-282F6AA92872}" presName="parentText" presStyleLbl="node1" presStyleIdx="0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F1C0F3E-61EF-4A41-905F-3BF28B79F098}" type="pres">
      <dgm:prSet presAssocID="{DA66FCE0-3C58-4331-A955-282F6AA92872}" presName="negativeSpace" presStyleCnt="0"/>
      <dgm:spPr/>
    </dgm:pt>
    <dgm:pt modelId="{4BAE07E3-E4BB-4B1B-AA26-3BC2E9E5A8B0}" type="pres">
      <dgm:prSet presAssocID="{DA66FCE0-3C58-4331-A955-282F6AA92872}" presName="childText" presStyleLbl="conFgAcc1" presStyleIdx="0" presStyleCnt="4">
        <dgm:presLayoutVars>
          <dgm:bulletEnabled val="1"/>
        </dgm:presLayoutVars>
      </dgm:prSet>
      <dgm:spPr/>
    </dgm:pt>
    <dgm:pt modelId="{884C8FE4-1B86-4C35-849C-F35486ACEA2E}" type="pres">
      <dgm:prSet presAssocID="{A3D8E383-4E9F-4619-942F-FC5B076A454A}" presName="spaceBetweenRectangles" presStyleCnt="0"/>
      <dgm:spPr/>
    </dgm:pt>
    <dgm:pt modelId="{C675A86F-D014-45FB-9800-A5A780C615FF}" type="pres">
      <dgm:prSet presAssocID="{1F19B629-0035-4E7F-B626-576E5AA583F7}" presName="parentLin" presStyleCnt="0"/>
      <dgm:spPr/>
    </dgm:pt>
    <dgm:pt modelId="{5CC0B8E4-A4C8-49AF-B20F-FF491FC27522}" type="pres">
      <dgm:prSet presAssocID="{1F19B629-0035-4E7F-B626-576E5AA583F7}" presName="parentLeftMargin" presStyleLbl="node1" presStyleIdx="0" presStyleCnt="4"/>
      <dgm:spPr/>
      <dgm:t>
        <a:bodyPr/>
        <a:lstStyle/>
        <a:p>
          <a:endParaRPr lang="zh-CN" altLang="en-US"/>
        </a:p>
      </dgm:t>
    </dgm:pt>
    <dgm:pt modelId="{378E574D-BEAC-40E2-83C4-5AF6DC6AF6B0}" type="pres">
      <dgm:prSet presAssocID="{1F19B629-0035-4E7F-B626-576E5AA583F7}" presName="parentText" presStyleLbl="node1" presStyleIdx="1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82843B-CA67-4F98-B92D-C7432FD6E340}" type="pres">
      <dgm:prSet presAssocID="{1F19B629-0035-4E7F-B626-576E5AA583F7}" presName="negativeSpace" presStyleCnt="0"/>
      <dgm:spPr/>
    </dgm:pt>
    <dgm:pt modelId="{F700C9BB-81F7-49FC-B613-9BCDFD62355F}" type="pres">
      <dgm:prSet presAssocID="{1F19B629-0035-4E7F-B626-576E5AA583F7}" presName="childText" presStyleLbl="conFgAcc1" presStyleIdx="1" presStyleCnt="4">
        <dgm:presLayoutVars>
          <dgm:bulletEnabled val="1"/>
        </dgm:presLayoutVars>
      </dgm:prSet>
      <dgm:spPr/>
    </dgm:pt>
    <dgm:pt modelId="{A2837FA5-B817-4951-94D4-48AB72AE4680}" type="pres">
      <dgm:prSet presAssocID="{B30C25E0-8F75-404F-A62F-F1AC714D7ABF}" presName="spaceBetweenRectangles" presStyleCnt="0"/>
      <dgm:spPr/>
    </dgm:pt>
    <dgm:pt modelId="{9E851E94-7003-4523-BF7C-147B707485A2}" type="pres">
      <dgm:prSet presAssocID="{8F73C04B-FC47-4B4D-AF19-49A78F202804}" presName="parentLin" presStyleCnt="0"/>
      <dgm:spPr/>
    </dgm:pt>
    <dgm:pt modelId="{FE9AB946-830B-4A46-AD44-63628191AF15}" type="pres">
      <dgm:prSet presAssocID="{8F73C04B-FC47-4B4D-AF19-49A78F202804}" presName="parentLeftMargin" presStyleLbl="node1" presStyleIdx="1" presStyleCnt="4"/>
      <dgm:spPr/>
      <dgm:t>
        <a:bodyPr/>
        <a:lstStyle/>
        <a:p>
          <a:endParaRPr lang="zh-CN" altLang="en-US"/>
        </a:p>
      </dgm:t>
    </dgm:pt>
    <dgm:pt modelId="{25DBEDF2-EEB5-4155-BE12-C28B0C6C08B3}" type="pres">
      <dgm:prSet presAssocID="{8F73C04B-FC47-4B4D-AF19-49A78F202804}" presName="parentText" presStyleLbl="node1" presStyleIdx="2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A6FE555-D7BF-4BBA-BA2D-AF9A97374B5A}" type="pres">
      <dgm:prSet presAssocID="{8F73C04B-FC47-4B4D-AF19-49A78F202804}" presName="negativeSpace" presStyleCnt="0"/>
      <dgm:spPr/>
    </dgm:pt>
    <dgm:pt modelId="{E0239C7B-AA5A-4B9F-91BB-90C8D1F42D26}" type="pres">
      <dgm:prSet presAssocID="{8F73C04B-FC47-4B4D-AF19-49A78F202804}" presName="childText" presStyleLbl="conFgAcc1" presStyleIdx="2" presStyleCnt="4">
        <dgm:presLayoutVars>
          <dgm:bulletEnabled val="1"/>
        </dgm:presLayoutVars>
      </dgm:prSet>
      <dgm:spPr/>
    </dgm:pt>
    <dgm:pt modelId="{2C75861B-91CE-49ED-81B3-9B49D47B1CDE}" type="pres">
      <dgm:prSet presAssocID="{913B646B-BC16-45BD-B535-ABF8B0397A7F}" presName="spaceBetweenRectangles" presStyleCnt="0"/>
      <dgm:spPr/>
    </dgm:pt>
    <dgm:pt modelId="{4D089535-38F9-4AE5-9161-9413957196A1}" type="pres">
      <dgm:prSet presAssocID="{120D7B01-5063-414C-907D-516B47FB4646}" presName="parentLin" presStyleCnt="0"/>
      <dgm:spPr/>
    </dgm:pt>
    <dgm:pt modelId="{0B7001BB-4C6A-4B3B-A5B9-68A32602E5D1}" type="pres">
      <dgm:prSet presAssocID="{120D7B01-5063-414C-907D-516B47FB4646}" presName="parentLeftMargin" presStyleLbl="node1" presStyleIdx="2" presStyleCnt="4"/>
      <dgm:spPr/>
      <dgm:t>
        <a:bodyPr/>
        <a:lstStyle/>
        <a:p>
          <a:endParaRPr lang="zh-CN" altLang="en-US"/>
        </a:p>
      </dgm:t>
    </dgm:pt>
    <dgm:pt modelId="{F2E0B699-6514-415F-BE73-3B30A33A254A}" type="pres">
      <dgm:prSet presAssocID="{120D7B01-5063-414C-907D-516B47FB4646}" presName="parentText" presStyleLbl="node1" presStyleIdx="3" presStyleCnt="4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D20D5FE-340E-480B-927F-36BDB6BEEEEC}" type="pres">
      <dgm:prSet presAssocID="{120D7B01-5063-414C-907D-516B47FB4646}" presName="negativeSpace" presStyleCnt="0"/>
      <dgm:spPr/>
    </dgm:pt>
    <dgm:pt modelId="{1DC85DB4-C283-47EA-A844-8657B18AFB74}" type="pres">
      <dgm:prSet presAssocID="{120D7B01-5063-414C-907D-516B47FB4646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0938B95-1721-41F0-943D-C708DBEC79F8}" type="presOf" srcId="{DA66FCE0-3C58-4331-A955-282F6AA92872}" destId="{E1AF32C5-0DC5-4E30-A061-FE112D23B899}" srcOrd="0" destOrd="0" presId="urn:microsoft.com/office/officeart/2005/8/layout/list1"/>
    <dgm:cxn modelId="{9177078D-F72B-4CC1-A37A-3449115AB7A0}" type="presOf" srcId="{D16DE79C-5C34-4CE0-9BC5-A812561DFD0D}" destId="{29F5B714-9BBA-4EAC-9C94-E43D744D2563}" srcOrd="0" destOrd="0" presId="urn:microsoft.com/office/officeart/2005/8/layout/list1"/>
    <dgm:cxn modelId="{90C0C689-4C3E-489A-8685-DF680E5BA0E3}" type="presOf" srcId="{1F19B629-0035-4E7F-B626-576E5AA583F7}" destId="{5CC0B8E4-A4C8-49AF-B20F-FF491FC27522}" srcOrd="0" destOrd="0" presId="urn:microsoft.com/office/officeart/2005/8/layout/list1"/>
    <dgm:cxn modelId="{64DC56E2-9622-463E-B24F-81851A64DF4C}" type="presOf" srcId="{120D7B01-5063-414C-907D-516B47FB4646}" destId="{F2E0B699-6514-415F-BE73-3B30A33A254A}" srcOrd="1" destOrd="0" presId="urn:microsoft.com/office/officeart/2005/8/layout/list1"/>
    <dgm:cxn modelId="{7088A04C-E669-43CA-B8F7-CE387FC39D8C}" srcId="{D16DE79C-5C34-4CE0-9BC5-A812561DFD0D}" destId="{1F19B629-0035-4E7F-B626-576E5AA583F7}" srcOrd="1" destOrd="0" parTransId="{91D7367D-44EE-4452-8F26-27FBA466853B}" sibTransId="{B30C25E0-8F75-404F-A62F-F1AC714D7ABF}"/>
    <dgm:cxn modelId="{27C51D97-C341-4D87-8C3C-ABD64EFC3D4E}" srcId="{D16DE79C-5C34-4CE0-9BC5-A812561DFD0D}" destId="{120D7B01-5063-414C-907D-516B47FB4646}" srcOrd="3" destOrd="0" parTransId="{563CBE14-AE1B-412F-9C55-C2820D5BC6BA}" sibTransId="{31A21C18-18D2-43F8-A955-7DB37AE553FE}"/>
    <dgm:cxn modelId="{69A20657-10A3-4B8E-A41B-FDCBCAE4886B}" srcId="{D16DE79C-5C34-4CE0-9BC5-A812561DFD0D}" destId="{8F73C04B-FC47-4B4D-AF19-49A78F202804}" srcOrd="2" destOrd="0" parTransId="{845B8FB0-16C1-4251-AF04-45BA583E619B}" sibTransId="{913B646B-BC16-45BD-B535-ABF8B0397A7F}"/>
    <dgm:cxn modelId="{F44FF277-9426-46FE-AE05-951BAA20F7BD}" type="presOf" srcId="{8F73C04B-FC47-4B4D-AF19-49A78F202804}" destId="{25DBEDF2-EEB5-4155-BE12-C28B0C6C08B3}" srcOrd="1" destOrd="0" presId="urn:microsoft.com/office/officeart/2005/8/layout/list1"/>
    <dgm:cxn modelId="{9937AF86-587E-43E3-B74F-798093182C33}" type="presOf" srcId="{1F19B629-0035-4E7F-B626-576E5AA583F7}" destId="{378E574D-BEAC-40E2-83C4-5AF6DC6AF6B0}" srcOrd="1" destOrd="0" presId="urn:microsoft.com/office/officeart/2005/8/layout/list1"/>
    <dgm:cxn modelId="{E24F53E0-CA30-420D-B6BA-858819649C14}" srcId="{D16DE79C-5C34-4CE0-9BC5-A812561DFD0D}" destId="{DA66FCE0-3C58-4331-A955-282F6AA92872}" srcOrd="0" destOrd="0" parTransId="{73882553-0803-4128-8231-AF14B90A623E}" sibTransId="{A3D8E383-4E9F-4619-942F-FC5B076A454A}"/>
    <dgm:cxn modelId="{95AD8AF8-B333-4896-957D-D0997B511272}" type="presOf" srcId="{8F73C04B-FC47-4B4D-AF19-49A78F202804}" destId="{FE9AB946-830B-4A46-AD44-63628191AF15}" srcOrd="0" destOrd="0" presId="urn:microsoft.com/office/officeart/2005/8/layout/list1"/>
    <dgm:cxn modelId="{491C8E94-8CBF-4602-84B5-E4ABC5188D42}" type="presOf" srcId="{DA66FCE0-3C58-4331-A955-282F6AA92872}" destId="{10ECEFA5-602D-420E-81D3-E169B098ADB8}" srcOrd="1" destOrd="0" presId="urn:microsoft.com/office/officeart/2005/8/layout/list1"/>
    <dgm:cxn modelId="{0EA5E6A8-5F9B-407D-A2E5-7F78B7E157EC}" type="presOf" srcId="{120D7B01-5063-414C-907D-516B47FB4646}" destId="{0B7001BB-4C6A-4B3B-A5B9-68A32602E5D1}" srcOrd="0" destOrd="0" presId="urn:microsoft.com/office/officeart/2005/8/layout/list1"/>
    <dgm:cxn modelId="{2A0C2309-9E67-413A-A730-4620FC82B558}" type="presParOf" srcId="{29F5B714-9BBA-4EAC-9C94-E43D744D2563}" destId="{938239F6-7305-46C6-9B62-3BF2D0322E51}" srcOrd="0" destOrd="0" presId="urn:microsoft.com/office/officeart/2005/8/layout/list1"/>
    <dgm:cxn modelId="{240EE881-DC18-43D3-866A-1A14982DA15A}" type="presParOf" srcId="{938239F6-7305-46C6-9B62-3BF2D0322E51}" destId="{E1AF32C5-0DC5-4E30-A061-FE112D23B899}" srcOrd="0" destOrd="0" presId="urn:microsoft.com/office/officeart/2005/8/layout/list1"/>
    <dgm:cxn modelId="{1C22290E-0A21-49FA-BCCC-C7336267815E}" type="presParOf" srcId="{938239F6-7305-46C6-9B62-3BF2D0322E51}" destId="{10ECEFA5-602D-420E-81D3-E169B098ADB8}" srcOrd="1" destOrd="0" presId="urn:microsoft.com/office/officeart/2005/8/layout/list1"/>
    <dgm:cxn modelId="{1391A1D4-1BFD-4B5C-A22C-BEA3B6EAAF75}" type="presParOf" srcId="{29F5B714-9BBA-4EAC-9C94-E43D744D2563}" destId="{DF1C0F3E-61EF-4A41-905F-3BF28B79F098}" srcOrd="1" destOrd="0" presId="urn:microsoft.com/office/officeart/2005/8/layout/list1"/>
    <dgm:cxn modelId="{E54FFDB5-15FA-4780-8B4C-6EC27986DA29}" type="presParOf" srcId="{29F5B714-9BBA-4EAC-9C94-E43D744D2563}" destId="{4BAE07E3-E4BB-4B1B-AA26-3BC2E9E5A8B0}" srcOrd="2" destOrd="0" presId="urn:microsoft.com/office/officeart/2005/8/layout/list1"/>
    <dgm:cxn modelId="{7A6D5FB8-67E1-4320-A07D-114E243D6A97}" type="presParOf" srcId="{29F5B714-9BBA-4EAC-9C94-E43D744D2563}" destId="{884C8FE4-1B86-4C35-849C-F35486ACEA2E}" srcOrd="3" destOrd="0" presId="urn:microsoft.com/office/officeart/2005/8/layout/list1"/>
    <dgm:cxn modelId="{7D022804-4DAA-483C-8E41-A0908D099A94}" type="presParOf" srcId="{29F5B714-9BBA-4EAC-9C94-E43D744D2563}" destId="{C675A86F-D014-45FB-9800-A5A780C615FF}" srcOrd="4" destOrd="0" presId="urn:microsoft.com/office/officeart/2005/8/layout/list1"/>
    <dgm:cxn modelId="{A890713C-4F56-49F6-80AA-514E43412280}" type="presParOf" srcId="{C675A86F-D014-45FB-9800-A5A780C615FF}" destId="{5CC0B8E4-A4C8-49AF-B20F-FF491FC27522}" srcOrd="0" destOrd="0" presId="urn:microsoft.com/office/officeart/2005/8/layout/list1"/>
    <dgm:cxn modelId="{FCD744D2-35DB-4690-8BC4-BD787ECD102F}" type="presParOf" srcId="{C675A86F-D014-45FB-9800-A5A780C615FF}" destId="{378E574D-BEAC-40E2-83C4-5AF6DC6AF6B0}" srcOrd="1" destOrd="0" presId="urn:microsoft.com/office/officeart/2005/8/layout/list1"/>
    <dgm:cxn modelId="{66D9180D-3651-4C90-A681-A9B388DB48D2}" type="presParOf" srcId="{29F5B714-9BBA-4EAC-9C94-E43D744D2563}" destId="{DA82843B-CA67-4F98-B92D-C7432FD6E340}" srcOrd="5" destOrd="0" presId="urn:microsoft.com/office/officeart/2005/8/layout/list1"/>
    <dgm:cxn modelId="{B93848AB-3537-484B-B15C-5913D45DEE96}" type="presParOf" srcId="{29F5B714-9BBA-4EAC-9C94-E43D744D2563}" destId="{F700C9BB-81F7-49FC-B613-9BCDFD62355F}" srcOrd="6" destOrd="0" presId="urn:microsoft.com/office/officeart/2005/8/layout/list1"/>
    <dgm:cxn modelId="{908C501A-81CE-4F2F-AC6F-0B497CA5F0B2}" type="presParOf" srcId="{29F5B714-9BBA-4EAC-9C94-E43D744D2563}" destId="{A2837FA5-B817-4951-94D4-48AB72AE4680}" srcOrd="7" destOrd="0" presId="urn:microsoft.com/office/officeart/2005/8/layout/list1"/>
    <dgm:cxn modelId="{C7723A7F-041D-420E-91F3-BD738BF825D1}" type="presParOf" srcId="{29F5B714-9BBA-4EAC-9C94-E43D744D2563}" destId="{9E851E94-7003-4523-BF7C-147B707485A2}" srcOrd="8" destOrd="0" presId="urn:microsoft.com/office/officeart/2005/8/layout/list1"/>
    <dgm:cxn modelId="{3C016173-5A5D-4949-A34A-3008CE908864}" type="presParOf" srcId="{9E851E94-7003-4523-BF7C-147B707485A2}" destId="{FE9AB946-830B-4A46-AD44-63628191AF15}" srcOrd="0" destOrd="0" presId="urn:microsoft.com/office/officeart/2005/8/layout/list1"/>
    <dgm:cxn modelId="{BC07C24F-4F19-4878-9780-63468B107972}" type="presParOf" srcId="{9E851E94-7003-4523-BF7C-147B707485A2}" destId="{25DBEDF2-EEB5-4155-BE12-C28B0C6C08B3}" srcOrd="1" destOrd="0" presId="urn:microsoft.com/office/officeart/2005/8/layout/list1"/>
    <dgm:cxn modelId="{C2F6B610-897A-49CD-80D6-50996758EC8C}" type="presParOf" srcId="{29F5B714-9BBA-4EAC-9C94-E43D744D2563}" destId="{1A6FE555-D7BF-4BBA-BA2D-AF9A97374B5A}" srcOrd="9" destOrd="0" presId="urn:microsoft.com/office/officeart/2005/8/layout/list1"/>
    <dgm:cxn modelId="{77C8AF7C-7B0B-4C0E-B89E-372096519B20}" type="presParOf" srcId="{29F5B714-9BBA-4EAC-9C94-E43D744D2563}" destId="{E0239C7B-AA5A-4B9F-91BB-90C8D1F42D26}" srcOrd="10" destOrd="0" presId="urn:microsoft.com/office/officeart/2005/8/layout/list1"/>
    <dgm:cxn modelId="{41CD4211-D94A-4E67-B306-08689447C633}" type="presParOf" srcId="{29F5B714-9BBA-4EAC-9C94-E43D744D2563}" destId="{2C75861B-91CE-49ED-81B3-9B49D47B1CDE}" srcOrd="11" destOrd="0" presId="urn:microsoft.com/office/officeart/2005/8/layout/list1"/>
    <dgm:cxn modelId="{B3D2B3FB-93BC-431A-9B5B-C8DD734EF1C5}" type="presParOf" srcId="{29F5B714-9BBA-4EAC-9C94-E43D744D2563}" destId="{4D089535-38F9-4AE5-9161-9413957196A1}" srcOrd="12" destOrd="0" presId="urn:microsoft.com/office/officeart/2005/8/layout/list1"/>
    <dgm:cxn modelId="{D72B26E2-E2F9-479A-A880-C2EB68D33D07}" type="presParOf" srcId="{4D089535-38F9-4AE5-9161-9413957196A1}" destId="{0B7001BB-4C6A-4B3B-A5B9-68A32602E5D1}" srcOrd="0" destOrd="0" presId="urn:microsoft.com/office/officeart/2005/8/layout/list1"/>
    <dgm:cxn modelId="{D7DC705B-17F8-4979-9B10-3DB3D4DB5FB2}" type="presParOf" srcId="{4D089535-38F9-4AE5-9161-9413957196A1}" destId="{F2E0B699-6514-415F-BE73-3B30A33A254A}" srcOrd="1" destOrd="0" presId="urn:microsoft.com/office/officeart/2005/8/layout/list1"/>
    <dgm:cxn modelId="{0FF18F39-3200-44F7-92E8-AF4F3413F340}" type="presParOf" srcId="{29F5B714-9BBA-4EAC-9C94-E43D744D2563}" destId="{DD20D5FE-340E-480B-927F-36BDB6BEEEEC}" srcOrd="13" destOrd="0" presId="urn:microsoft.com/office/officeart/2005/8/layout/list1"/>
    <dgm:cxn modelId="{247FC449-6D8A-462D-ABFE-F95D2D752CE1}" type="presParOf" srcId="{29F5B714-9BBA-4EAC-9C94-E43D744D2563}" destId="{1DC85DB4-C283-47EA-A844-8657B18AFB74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2700E0D-187C-42A3-8C6F-0E731F3056C5}">
      <dsp:nvSpPr>
        <dsp:cNvPr id="0" name=""/>
        <dsp:cNvSpPr/>
      </dsp:nvSpPr>
      <dsp:spPr>
        <a:xfrm>
          <a:off x="-5454792" y="-835220"/>
          <a:ext cx="6494976" cy="6494976"/>
        </a:xfrm>
        <a:prstGeom prst="blockArc">
          <a:avLst>
            <a:gd name="adj1" fmla="val 18900000"/>
            <a:gd name="adj2" fmla="val 2700000"/>
            <a:gd name="adj3" fmla="val 333"/>
          </a:avLst>
        </a:prstGeom>
        <a:noFill/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C63A75-0730-46D1-8D99-B6B65B183081}">
      <dsp:nvSpPr>
        <dsp:cNvPr id="0" name=""/>
        <dsp:cNvSpPr/>
      </dsp:nvSpPr>
      <dsp:spPr>
        <a:xfrm>
          <a:off x="387755" y="254060"/>
          <a:ext cx="3936768" cy="50792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气瓶式</a:t>
          </a:r>
        </a:p>
      </dsp:txBody>
      <dsp:txXfrm>
        <a:off x="387755" y="254060"/>
        <a:ext cx="3936768" cy="507927"/>
      </dsp:txXfrm>
    </dsp:sp>
    <dsp:sp modelId="{F62A755E-E699-4F4B-B657-04C9CD1DAC55}">
      <dsp:nvSpPr>
        <dsp:cNvPr id="0" name=""/>
        <dsp:cNvSpPr/>
      </dsp:nvSpPr>
      <dsp:spPr>
        <a:xfrm>
          <a:off x="70300" y="190569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4723168-4133-4C7F-A484-BFD5CBA156B4}">
      <dsp:nvSpPr>
        <dsp:cNvPr id="0" name=""/>
        <dsp:cNvSpPr/>
      </dsp:nvSpPr>
      <dsp:spPr>
        <a:xfrm>
          <a:off x="805560" y="1015854"/>
          <a:ext cx="3518963" cy="507927"/>
        </a:xfrm>
        <a:prstGeom prst="rect">
          <a:avLst/>
        </a:prstGeom>
        <a:solidFill>
          <a:schemeClr val="accent5">
            <a:hueOff val="1028567"/>
            <a:satOff val="2350"/>
            <a:lumOff val="-651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活塞式</a:t>
          </a:r>
        </a:p>
      </dsp:txBody>
      <dsp:txXfrm>
        <a:off x="805560" y="1015854"/>
        <a:ext cx="3518963" cy="507927"/>
      </dsp:txXfrm>
    </dsp:sp>
    <dsp:sp modelId="{4EBDAE16-4F42-47AF-8743-9AAFEC909B71}">
      <dsp:nvSpPr>
        <dsp:cNvPr id="0" name=""/>
        <dsp:cNvSpPr/>
      </dsp:nvSpPr>
      <dsp:spPr>
        <a:xfrm>
          <a:off x="488105" y="952363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028567"/>
              <a:satOff val="2350"/>
              <a:lumOff val="-651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27E44F5-6FFA-4D2D-9AA0-BD84367CB47F}">
      <dsp:nvSpPr>
        <dsp:cNvPr id="0" name=""/>
        <dsp:cNvSpPr/>
      </dsp:nvSpPr>
      <dsp:spPr>
        <a:xfrm>
          <a:off x="996611" y="1777648"/>
          <a:ext cx="3327911" cy="507927"/>
        </a:xfrm>
        <a:prstGeom prst="rect">
          <a:avLst/>
        </a:prstGeom>
        <a:solidFill>
          <a:schemeClr val="accent5">
            <a:hueOff val="2057134"/>
            <a:satOff val="4699"/>
            <a:lumOff val="-1302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气囊式</a:t>
          </a:r>
        </a:p>
      </dsp:txBody>
      <dsp:txXfrm>
        <a:off x="996611" y="1777648"/>
        <a:ext cx="3327911" cy="507927"/>
      </dsp:txXfrm>
    </dsp:sp>
    <dsp:sp modelId="{E8A86DB1-7DB7-411B-AC0F-471D4E26A1A7}">
      <dsp:nvSpPr>
        <dsp:cNvPr id="0" name=""/>
        <dsp:cNvSpPr/>
      </dsp:nvSpPr>
      <dsp:spPr>
        <a:xfrm>
          <a:off x="679157" y="1714157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2057134"/>
              <a:satOff val="4699"/>
              <a:lumOff val="-1302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0072CD-0A39-4CC8-8F45-42F97AC41CEB}">
      <dsp:nvSpPr>
        <dsp:cNvPr id="0" name=""/>
        <dsp:cNvSpPr/>
      </dsp:nvSpPr>
      <dsp:spPr>
        <a:xfrm>
          <a:off x="996611" y="2538960"/>
          <a:ext cx="3327911" cy="507927"/>
        </a:xfrm>
        <a:prstGeom prst="rect">
          <a:avLst/>
        </a:prstGeom>
        <a:solidFill>
          <a:schemeClr val="accent5">
            <a:hueOff val="3085702"/>
            <a:satOff val="7049"/>
            <a:lumOff val="-1952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隔膜式</a:t>
          </a:r>
        </a:p>
      </dsp:txBody>
      <dsp:txXfrm>
        <a:off x="996611" y="2538960"/>
        <a:ext cx="3327911" cy="507927"/>
      </dsp:txXfrm>
    </dsp:sp>
    <dsp:sp modelId="{3FFE90A5-C48B-444E-9AE9-4DC8656EB1C9}">
      <dsp:nvSpPr>
        <dsp:cNvPr id="0" name=""/>
        <dsp:cNvSpPr/>
      </dsp:nvSpPr>
      <dsp:spPr>
        <a:xfrm>
          <a:off x="679157" y="2475469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085702"/>
              <a:satOff val="7049"/>
              <a:lumOff val="-1952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F37034-A3B3-400D-81CD-32BC37930AFF}">
      <dsp:nvSpPr>
        <dsp:cNvPr id="0" name=""/>
        <dsp:cNvSpPr/>
      </dsp:nvSpPr>
      <dsp:spPr>
        <a:xfrm>
          <a:off x="805560" y="3300754"/>
          <a:ext cx="3518963" cy="507927"/>
        </a:xfrm>
        <a:prstGeom prst="rect">
          <a:avLst/>
        </a:prstGeom>
        <a:solidFill>
          <a:schemeClr val="accent5">
            <a:hueOff val="4114269"/>
            <a:satOff val="9398"/>
            <a:lumOff val="-2603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盒式</a:t>
          </a:r>
        </a:p>
      </dsp:txBody>
      <dsp:txXfrm>
        <a:off x="805560" y="3300754"/>
        <a:ext cx="3518963" cy="507927"/>
      </dsp:txXfrm>
    </dsp:sp>
    <dsp:sp modelId="{2694976D-BC80-4B9D-ABC6-B11C9AE02833}">
      <dsp:nvSpPr>
        <dsp:cNvPr id="0" name=""/>
        <dsp:cNvSpPr/>
      </dsp:nvSpPr>
      <dsp:spPr>
        <a:xfrm>
          <a:off x="488105" y="3237263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4114269"/>
              <a:satOff val="9398"/>
              <a:lumOff val="-2603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EC3F47-B29A-490E-8168-28F9AFE9CF98}">
      <dsp:nvSpPr>
        <dsp:cNvPr id="0" name=""/>
        <dsp:cNvSpPr/>
      </dsp:nvSpPr>
      <dsp:spPr>
        <a:xfrm>
          <a:off x="387755" y="4062548"/>
          <a:ext cx="3936768" cy="507927"/>
        </a:xfrm>
        <a:prstGeom prst="rect">
          <a:avLst/>
        </a:prstGeom>
        <a:solidFill>
          <a:schemeClr val="accent5">
            <a:hueOff val="5142836"/>
            <a:satOff val="11748"/>
            <a:lumOff val="-3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3167" tIns="50800" rIns="50800" bIns="50800" numCol="1" spcCol="1270" anchor="ctr" anchorCtr="0">
          <a:noAutofit/>
        </a:bodyPr>
        <a:lstStyle/>
        <a:p>
          <a:pPr lvl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直通气囊式</a:t>
          </a:r>
        </a:p>
      </dsp:txBody>
      <dsp:txXfrm>
        <a:off x="387755" y="4062548"/>
        <a:ext cx="3936768" cy="507927"/>
      </dsp:txXfrm>
    </dsp:sp>
    <dsp:sp modelId="{DAFBBF96-E7AB-465F-89AB-2A046457F719}">
      <dsp:nvSpPr>
        <dsp:cNvPr id="0" name=""/>
        <dsp:cNvSpPr/>
      </dsp:nvSpPr>
      <dsp:spPr>
        <a:xfrm>
          <a:off x="70300" y="3999057"/>
          <a:ext cx="634908" cy="63490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142836"/>
              <a:satOff val="11748"/>
              <a:lumOff val="-3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AE07E3-E4BB-4B1B-AA26-3BC2E9E5A8B0}">
      <dsp:nvSpPr>
        <dsp:cNvPr id="0" name=""/>
        <dsp:cNvSpPr/>
      </dsp:nvSpPr>
      <dsp:spPr>
        <a:xfrm>
          <a:off x="0" y="241135"/>
          <a:ext cx="296731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ECEFA5-602D-420E-81D3-E169B098ADB8}">
      <dsp:nvSpPr>
        <dsp:cNvPr id="0" name=""/>
        <dsp:cNvSpPr/>
      </dsp:nvSpPr>
      <dsp:spPr>
        <a:xfrm>
          <a:off x="148365" y="19735"/>
          <a:ext cx="2077121" cy="44280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10" tIns="0" rIns="78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整体式油箱</a:t>
          </a:r>
        </a:p>
      </dsp:txBody>
      <dsp:txXfrm>
        <a:off x="169981" y="41351"/>
        <a:ext cx="2033889" cy="399568"/>
      </dsp:txXfrm>
    </dsp:sp>
    <dsp:sp modelId="{F700C9BB-81F7-49FC-B613-9BCDFD62355F}">
      <dsp:nvSpPr>
        <dsp:cNvPr id="0" name=""/>
        <dsp:cNvSpPr/>
      </dsp:nvSpPr>
      <dsp:spPr>
        <a:xfrm>
          <a:off x="0" y="921535"/>
          <a:ext cx="296731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1714279"/>
              <a:satOff val="3916"/>
              <a:lumOff val="-1085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8E574D-BEAC-40E2-83C4-5AF6DC6AF6B0}">
      <dsp:nvSpPr>
        <dsp:cNvPr id="0" name=""/>
        <dsp:cNvSpPr/>
      </dsp:nvSpPr>
      <dsp:spPr>
        <a:xfrm>
          <a:off x="148365" y="700135"/>
          <a:ext cx="2077121" cy="442800"/>
        </a:xfrm>
        <a:prstGeom prst="roundRect">
          <a:avLst/>
        </a:prstGeom>
        <a:solidFill>
          <a:schemeClr val="accent5">
            <a:hueOff val="1714279"/>
            <a:satOff val="3916"/>
            <a:lumOff val="-1085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10" tIns="0" rIns="78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分离式油箱</a:t>
          </a:r>
        </a:p>
      </dsp:txBody>
      <dsp:txXfrm>
        <a:off x="169981" y="721751"/>
        <a:ext cx="2033889" cy="399568"/>
      </dsp:txXfrm>
    </dsp:sp>
    <dsp:sp modelId="{E0239C7B-AA5A-4B9F-91BB-90C8D1F42D26}">
      <dsp:nvSpPr>
        <dsp:cNvPr id="0" name=""/>
        <dsp:cNvSpPr/>
      </dsp:nvSpPr>
      <dsp:spPr>
        <a:xfrm>
          <a:off x="0" y="1601935"/>
          <a:ext cx="296731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3428557"/>
              <a:satOff val="7832"/>
              <a:lumOff val="-2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5DBEDF2-EEB5-4155-BE12-C28B0C6C08B3}">
      <dsp:nvSpPr>
        <dsp:cNvPr id="0" name=""/>
        <dsp:cNvSpPr/>
      </dsp:nvSpPr>
      <dsp:spPr>
        <a:xfrm>
          <a:off x="148365" y="1380535"/>
          <a:ext cx="2077121" cy="442800"/>
        </a:xfrm>
        <a:prstGeom prst="roundRect">
          <a:avLst/>
        </a:prstGeom>
        <a:solidFill>
          <a:schemeClr val="accent5">
            <a:hueOff val="3428557"/>
            <a:satOff val="7832"/>
            <a:lumOff val="-2169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10" tIns="0" rIns="78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开式油箱</a:t>
          </a:r>
        </a:p>
      </dsp:txBody>
      <dsp:txXfrm>
        <a:off x="169981" y="1402151"/>
        <a:ext cx="2033889" cy="399568"/>
      </dsp:txXfrm>
    </dsp:sp>
    <dsp:sp modelId="{1DC85DB4-C283-47EA-A844-8657B18AFB74}">
      <dsp:nvSpPr>
        <dsp:cNvPr id="0" name=""/>
        <dsp:cNvSpPr/>
      </dsp:nvSpPr>
      <dsp:spPr>
        <a:xfrm>
          <a:off x="0" y="2282336"/>
          <a:ext cx="2967315" cy="378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5142836"/>
              <a:satOff val="11748"/>
              <a:lumOff val="-3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E0B699-6514-415F-BE73-3B30A33A254A}">
      <dsp:nvSpPr>
        <dsp:cNvPr id="0" name=""/>
        <dsp:cNvSpPr/>
      </dsp:nvSpPr>
      <dsp:spPr>
        <a:xfrm>
          <a:off x="148365" y="2060936"/>
          <a:ext cx="2077121" cy="442800"/>
        </a:xfrm>
        <a:prstGeom prst="roundRect">
          <a:avLst/>
        </a:prstGeom>
        <a:solidFill>
          <a:schemeClr val="accent5">
            <a:hueOff val="5142836"/>
            <a:satOff val="11748"/>
            <a:lumOff val="-3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8510" tIns="0" rIns="78510" bIns="0" numCol="1" spcCol="1270" anchor="ctr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/>
            <a:t>闭式油箱</a:t>
          </a:r>
        </a:p>
      </dsp:txBody>
      <dsp:txXfrm>
        <a:off x="169981" y="2082552"/>
        <a:ext cx="2033889" cy="3995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5636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5636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5636" y="0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5363" y="768350"/>
            <a:ext cx="5113337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7209" y="4861441"/>
            <a:ext cx="5209646" cy="4605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>
              <a:defRPr kumimoji="1" sz="13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5636" y="9722882"/>
            <a:ext cx="3078427" cy="511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75" tIns="49538" rIns="99075" bIns="49538" numCol="1" anchor="b" anchorCtr="0" compatLnSpc="1">
            <a:prstTxWarp prst="textNoShape">
              <a:avLst/>
            </a:prstTxWarp>
          </a:bodyPr>
          <a:lstStyle>
            <a:lvl1pPr algn="r">
              <a:defRPr kumimoji="1" sz="13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2590352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2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609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14574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12158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94941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847796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44698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019157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2979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13" Type="http://schemas.openxmlformats.org/officeDocument/2006/relationships/image" Target="../media/image31.jpeg"/><Relationship Id="rId3" Type="http://schemas.openxmlformats.org/officeDocument/2006/relationships/diagramLayout" Target="../diagrams/layout2.xml"/><Relationship Id="rId7" Type="http://schemas.openxmlformats.org/officeDocument/2006/relationships/image" Target="../media/image25.jpeg"/><Relationship Id="rId12" Type="http://schemas.openxmlformats.org/officeDocument/2006/relationships/image" Target="../media/image30.jp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openxmlformats.org/officeDocument/2006/relationships/image" Target="../media/image29.jpeg"/><Relationship Id="rId5" Type="http://schemas.openxmlformats.org/officeDocument/2006/relationships/diagramColors" Target="../diagrams/colors2.xml"/><Relationship Id="rId10" Type="http://schemas.openxmlformats.org/officeDocument/2006/relationships/image" Target="../media/image28.jpg"/><Relationship Id="rId4" Type="http://schemas.openxmlformats.org/officeDocument/2006/relationships/diagramQuickStyle" Target="../diagrams/quickStyle2.xml"/><Relationship Id="rId9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87624" y="4077072"/>
            <a:ext cx="7308304" cy="13681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浙江大学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流体动力与机电系统国家重点实验室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/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2022.12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040110D3-0640-4B82-A6E8-F59993907A6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755576" y="1196752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液压传动及控制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辅助装置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Content Placeholder 2"/>
          <p:cNvSpPr txBox="1">
            <a:spLocks/>
          </p:cNvSpPr>
          <p:nvPr/>
        </p:nvSpPr>
        <p:spPr bwMode="auto">
          <a:xfrm>
            <a:off x="470852" y="773051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endParaRPr lang="en-US" altLang="zh-CN" sz="2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755576" y="1241293"/>
            <a:ext cx="7776864" cy="2243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惰性气体（氮气）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垂直安装（油口向下）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支架固定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安装截止阀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C29B968-E57C-4632-8720-D461FBA635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3264166"/>
            <a:ext cx="5947434" cy="332285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736" y="984901"/>
            <a:ext cx="1041176" cy="23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251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67544" y="735370"/>
            <a:ext cx="6264696" cy="42370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功用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71342" y="1271227"/>
            <a:ext cx="48013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400" dirty="0">
                <a:ln w="0"/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滤除液压油液杂质，保持油液清洁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67544" y="2492896"/>
            <a:ext cx="6734980" cy="38625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按滤芯材料的过滤机制分类：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表面型过滤器：网式过滤器、线隙式过滤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滤芯上布有均匀的标定小孔，可滤除比小孔尺寸大的杂质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深度型过滤器：纸芯式过滤器、烧结式过滤器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滤芯为多孔可透性材料，通过外表面和内部迂回通道滤除杂质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吸附型过滤器：磁性过滤器</a:t>
            </a:r>
            <a:endParaRPr lang="en-US" altLang="zh-CN" sz="2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滤芯可将有关杂质吸附在其表面上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67544" y="1789550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类型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937CBEF4-507B-4FAF-AEA9-D4A261EE9A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911" y="2213251"/>
            <a:ext cx="1982001" cy="1982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389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99200" y="764704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过滤器类型</a:t>
            </a:r>
            <a:endParaRPr lang="en-US" altLang="zh-CN" sz="28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57438" y="1278418"/>
            <a:ext cx="6609364" cy="2677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表面型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网式过滤器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过滤精度与铜丝网层数及网孔大小有关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压力损失不超过</a:t>
            </a:r>
            <a:r>
              <a:rPr lang="en-US" altLang="zh-CN" sz="24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0.004MPa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结构简单，通流能力大，清洗方便，精度低</a:t>
            </a:r>
          </a:p>
          <a:p>
            <a:pPr eaLnBrk="1" hangingPunct="1"/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357438" y="3717032"/>
            <a:ext cx="6609364" cy="3231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eaLnBrk="1" hangingPunct="1">
              <a:defRPr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表面型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线隙式过滤器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依靠金属线间微小间隙来过滤杂质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压力损失约为</a:t>
            </a:r>
            <a:r>
              <a:rPr lang="en-US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0.03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0.06MPa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结构简单，通流能力大，过滤精度高，但滤心材料强度低，不易清洗，用于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低压管道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</a:p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A895A8-2332-427E-912E-A9D6D7ABC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98" y="1466504"/>
            <a:ext cx="2181225" cy="21621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F995688-1F55-4B4F-869C-1914851C1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513" y="4073996"/>
            <a:ext cx="2066925" cy="201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394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99200" y="764704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过滤器类型</a:t>
            </a:r>
            <a:endParaRPr lang="en-US" altLang="zh-CN" sz="28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357438" y="1124744"/>
            <a:ext cx="6476256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深度型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纸芯式过滤器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滤心为酚醛树脂或木浆微孔滤纸制成的纸心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压力损失约为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0.01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0.04MPa</a:t>
            </a: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过滤精度高，但堵塞后无法清洗，必须更换纸心，通常用于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精过滤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1"/>
          <p:cNvSpPr txBox="1">
            <a:spLocks noChangeArrowheads="1"/>
          </p:cNvSpPr>
          <p:nvPr/>
        </p:nvSpPr>
        <p:spPr bwMode="auto">
          <a:xfrm>
            <a:off x="2357438" y="3880175"/>
            <a:ext cx="6572250" cy="28623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eaLnBrk="1" hangingPunct="1">
              <a:defRPr sz="200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  <a:lvl2pPr marL="742950" indent="-285750" eaLnBrk="0" hangingPunct="0">
              <a:defRPr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latin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深度型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烧结式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滤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心由金属粉末烧结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而成</a:t>
            </a:r>
            <a:endParaRPr lang="en-US" altLang="zh-CN" sz="2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压力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损失约为</a:t>
            </a:r>
            <a:r>
              <a:rPr lang="en-US" altLang="zh-CN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0.03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～</a:t>
            </a:r>
            <a:r>
              <a:rPr lang="en-US" altLang="zh-CN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0.2MPa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精度高，滤心能承受</a:t>
            </a:r>
            <a:r>
              <a:rPr lang="zh-CN" altLang="en-US" sz="2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，但金属颗粒易脱落，堵塞后</a:t>
            </a:r>
            <a:r>
              <a:rPr lang="zh-CN" altLang="en-US"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不易清洗，适用于</a:t>
            </a: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精过滤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8DABDAC-A530-4ADF-BF9A-A0A8A09A0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71416"/>
            <a:ext cx="1581150" cy="282892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CF23C68-6B1F-4223-B83A-310830B3650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64" t="26250" r="5486" b="36940"/>
          <a:stretch/>
        </p:blipFill>
        <p:spPr>
          <a:xfrm>
            <a:off x="285852" y="4394397"/>
            <a:ext cx="1800518" cy="137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8685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99200" y="764704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过滤器类型</a:t>
            </a:r>
            <a:endParaRPr lang="en-US" altLang="zh-CN" sz="2800" kern="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2411325" y="1294348"/>
            <a:ext cx="6751066" cy="1754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吸附型</a:t>
            </a:r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磁性过滤器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滤芯为永久磁铁，能吸附磁性杂质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适用于加工钢铁件的机床液压系统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7118" t="32847" r="20745" b="21533"/>
          <a:stretch/>
        </p:blipFill>
        <p:spPr>
          <a:xfrm>
            <a:off x="611559" y="1373887"/>
            <a:ext cx="1638083" cy="1911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99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AA3D586-EFC1-4FCF-B913-1FE5A3808AAC}"/>
              </a:ext>
            </a:extLst>
          </p:cNvPr>
          <p:cNvSpPr txBox="1">
            <a:spLocks/>
          </p:cNvSpPr>
          <p:nvPr/>
        </p:nvSpPr>
        <p:spPr bwMode="auto">
          <a:xfrm>
            <a:off x="409132" y="908720"/>
            <a:ext cx="8609304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过滤器主要</a:t>
            </a:r>
            <a:r>
              <a:rPr lang="zh-CN" altLang="en-US" sz="2800" kern="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性能指标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过滤精度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：通过滤芯的最大硬球状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颗粒尺寸</a:t>
            </a: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altLang="zh-CN" sz="2400" b="0" i="0" u="none" strike="noStrike" kern="0" cap="none" spc="0" normalizeH="0" baseline="0" noProof="0" dirty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400" b="1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压降特性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：油液流过滤芯时的压降（压力损失）</a:t>
            </a:r>
            <a:endParaRPr lang="en-US" altLang="zh-CN" sz="2400" kern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lnSpc>
                <a:spcPct val="150000"/>
              </a:lnSpc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zh-CN" sz="28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kumimoji="0" lang="zh-CN" alt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过滤精度、</a:t>
            </a:r>
            <a:r>
              <a:rPr lang="zh-CN" altLang="en-US" sz="2400" kern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</a:t>
            </a:r>
            <a:r>
              <a:rPr lang="zh-CN" altLang="en-US" sz="2400" kern="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液黏度、过滤面积等有关</a:t>
            </a:r>
            <a:endParaRPr lang="en-US" altLang="zh-CN" sz="2400" kern="0" dirty="0" smtClean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纳垢容量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：压降达到规定值之前，可以滤除并容纳的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污染物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	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数量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just">
              <a:lnSpc>
                <a:spcPct val="150000"/>
              </a:lnSpc>
              <a:buNone/>
              <a:defRPr/>
            </a:pP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 smtClea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纳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垢容量越大， 过滤器使用寿命越长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0" fontAlgn="base" latinLnBrk="0" hangingPunct="0"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  <a:defRPr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09017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323528" y="829738"/>
            <a:ext cx="6264696" cy="547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过滤器的选用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61356" y="1442430"/>
            <a:ext cx="77048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过滤精度满足要求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较长时间内保持足够的通流能力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滤芯强度、耐腐蚀性好、规定压力、温度下持久工作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易于清洗和更换，便于拆装和维修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3823873"/>
              </p:ext>
            </p:extLst>
          </p:nvPr>
        </p:nvGraphicFramePr>
        <p:xfrm>
          <a:off x="499200" y="4552437"/>
          <a:ext cx="8321271" cy="1189251"/>
        </p:xfrm>
        <a:graphic>
          <a:graphicData uri="http://schemas.openxmlformats.org/drawingml/2006/table">
            <a:tbl>
              <a:tblPr firstRow="1" bandRow="1">
                <a:tableStyleId>{85BE263C-DBD7-4A20-BB59-AAB30ACAA65A}</a:tableStyleId>
              </a:tblPr>
              <a:tblGrid>
                <a:gridCol w="16642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642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6425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230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054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40853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18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使用场所</a:t>
                      </a:r>
                      <a:endParaRPr kumimoji="0"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提高换向阀操作可靠度</a:t>
                      </a: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保持微小流量控制</a:t>
                      </a: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一般液压机器操作可靠度</a:t>
                      </a: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保持伺服阀可靠度</a:t>
                      </a:r>
                    </a:p>
                  </a:txBody>
                  <a:tcPr marT="45697" marB="45697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9217">
                <a:tc>
                  <a:txBody>
                    <a:bodyPr/>
                    <a:lstStyle/>
                    <a:p>
                      <a:pPr marL="0" algn="ctr" rtl="0" eaLnBrk="1" latinLnBrk="0" hangingPunct="1"/>
                      <a:r>
                        <a:rPr kumimoji="0" lang="zh-CN" altLang="en-US" sz="18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建议过滤精度</a:t>
                      </a:r>
                      <a:endParaRPr kumimoji="0" lang="zh-CN" altLang="en-US" sz="18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10μm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itchFamily="18" charset="0"/>
                      </a:endParaRP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10μm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25μm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5—10μm</a:t>
                      </a:r>
                      <a:endParaRPr lang="zh-CN" altLang="en-US" sz="18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T="45697" marB="45697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5" name="Rectangle 2"/>
          <p:cNvSpPr txBox="1">
            <a:spLocks noChangeArrowheads="1"/>
          </p:cNvSpPr>
          <p:nvPr/>
        </p:nvSpPr>
        <p:spPr bwMode="auto">
          <a:xfrm>
            <a:off x="323528" y="3882708"/>
            <a:ext cx="5989788" cy="604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342900" indent="-342900" algn="just" eaLnBrk="0" hangingPunct="0">
              <a:spcBef>
                <a:spcPct val="20000"/>
              </a:spcBef>
              <a:buFont typeface="Wingdings" panose="05000000000000000000" pitchFamily="2" charset="2"/>
              <a:buChar char="q"/>
              <a:defRPr sz="28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液压系统建议采用的过滤精度</a:t>
            </a:r>
          </a:p>
        </p:txBody>
      </p:sp>
    </p:spTree>
    <p:extLst>
      <p:ext uri="{BB962C8B-B14F-4D97-AF65-F5344CB8AC3E}">
        <p14:creationId xmlns:p14="http://schemas.microsoft.com/office/powerpoint/2010/main" val="8973595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过滤器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99200" y="764704"/>
            <a:ext cx="6264696" cy="4237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过滤器的选用和安装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4BB1F4-DC82-4DCD-9244-583577EFA5D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27" t="14489" r="11151" b="9400"/>
          <a:stretch/>
        </p:blipFill>
        <p:spPr>
          <a:xfrm>
            <a:off x="3203848" y="1471622"/>
            <a:ext cx="4527850" cy="391475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680471B-DF38-41B6-80F0-BE9189F954DB}"/>
              </a:ext>
            </a:extLst>
          </p:cNvPr>
          <p:cNvSpPr/>
          <p:nvPr/>
        </p:nvSpPr>
        <p:spPr>
          <a:xfrm>
            <a:off x="1986958" y="1570074"/>
            <a:ext cx="2080986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泵出油口，保护泵以外液压元件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42B294D-2E85-4F7A-AFE5-0F38108160DD}"/>
              </a:ext>
            </a:extLst>
          </p:cNvPr>
          <p:cNvSpPr/>
          <p:nvPr/>
        </p:nvSpPr>
        <p:spPr>
          <a:xfrm>
            <a:off x="971600" y="3883352"/>
            <a:ext cx="2216348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主油路无压降，不必承受系统压力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67AB512-0093-4312-B15F-337D4B695F13}"/>
              </a:ext>
            </a:extLst>
          </p:cNvPr>
          <p:cNvSpPr/>
          <p:nvPr/>
        </p:nvSpPr>
        <p:spPr>
          <a:xfrm>
            <a:off x="2058966" y="5366161"/>
            <a:ext cx="2080986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泵吸油口，保护泵，大通流能力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FE281A5-F879-48C3-A3F5-9EBC6D21E325}"/>
              </a:ext>
            </a:extLst>
          </p:cNvPr>
          <p:cNvSpPr/>
          <p:nvPr/>
        </p:nvSpPr>
        <p:spPr>
          <a:xfrm>
            <a:off x="4306990" y="5366160"/>
            <a:ext cx="2778044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过滤磨损颗粒，保护液压系统，允许大压降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47C585B6-7175-4E44-A502-EBE7A44E049C}"/>
              </a:ext>
            </a:extLst>
          </p:cNvPr>
          <p:cNvSpPr/>
          <p:nvPr/>
        </p:nvSpPr>
        <p:spPr>
          <a:xfrm>
            <a:off x="5551291" y="2349000"/>
            <a:ext cx="2549101" cy="1080000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独立于主系统，适用于大型机械液压系统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35587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683568" y="748870"/>
            <a:ext cx="7344816" cy="2502731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油箱在液压系统主要功用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贮存系统循环所需油液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释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出混在油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液中的气体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、沉淀油液污染物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为系统中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元件安装提供位置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散热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3768" y="3251601"/>
            <a:ext cx="4438644" cy="3116395"/>
          </a:xfrm>
          <a:prstGeom prst="rect">
            <a:avLst/>
          </a:prstGeom>
        </p:spPr>
      </p:pic>
      <p:sp>
        <p:nvSpPr>
          <p:cNvPr id="13" name="TextBox 24"/>
          <p:cNvSpPr txBox="1">
            <a:spLocks noChangeArrowheads="1"/>
          </p:cNvSpPr>
          <p:nvPr/>
        </p:nvSpPr>
        <p:spPr bwMode="auto">
          <a:xfrm>
            <a:off x="3798983" y="6344920"/>
            <a:ext cx="18082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典型油箱结构</a:t>
            </a:r>
          </a:p>
        </p:txBody>
      </p:sp>
    </p:spTree>
    <p:extLst>
      <p:ext uri="{BB962C8B-B14F-4D97-AF65-F5344CB8AC3E}">
        <p14:creationId xmlns:p14="http://schemas.microsoft.com/office/powerpoint/2010/main" val="27928662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893987772"/>
              </p:ext>
            </p:extLst>
          </p:nvPr>
        </p:nvGraphicFramePr>
        <p:xfrm>
          <a:off x="467544" y="1412776"/>
          <a:ext cx="2967316" cy="2680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 8"/>
          <p:cNvSpPr/>
          <p:nvPr/>
        </p:nvSpPr>
        <p:spPr>
          <a:xfrm>
            <a:off x="611560" y="815749"/>
            <a:ext cx="203132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油箱结构形式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8323" y="5338894"/>
            <a:ext cx="1505283" cy="150528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4" y="5636904"/>
            <a:ext cx="1067368" cy="10673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707905" y="1377246"/>
            <a:ext cx="502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结构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紧凑，易于回收漏油，但维修不便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，散热性不好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4205585"/>
            <a:ext cx="4059433" cy="129415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2783" y="4402160"/>
            <a:ext cx="2195152" cy="2195152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8866" y="5559487"/>
            <a:ext cx="1064095" cy="106409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477" y="4016982"/>
            <a:ext cx="1118769" cy="2518947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2623" y="4737879"/>
            <a:ext cx="1163588" cy="179805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7637895" y="4232883"/>
            <a:ext cx="1415772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黑体" panose="02010609060101010101" pitchFamily="49" charset="-122"/>
                <a:ea typeface="黑体" panose="02010609060101010101" pitchFamily="49" charset="-122"/>
              </a:rPr>
              <a:t>新型液压机组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69342D0-D0A2-4A99-A4B1-45CB9578676D}"/>
              </a:ext>
            </a:extLst>
          </p:cNvPr>
          <p:cNvSpPr txBox="1"/>
          <p:nvPr/>
        </p:nvSpPr>
        <p:spPr>
          <a:xfrm>
            <a:off x="3707905" y="2076764"/>
            <a:ext cx="50255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与主机分开，减少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油箱发热和液压振动对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主机影响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01534EB-049C-4012-B018-3DFC9462FB4F}"/>
              </a:ext>
            </a:extLst>
          </p:cNvPr>
          <p:cNvSpPr txBox="1"/>
          <p:nvPr/>
        </p:nvSpPr>
        <p:spPr>
          <a:xfrm>
            <a:off x="3707904" y="2849219"/>
            <a:ext cx="5688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液面和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大气相通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2DB6BF1-CEA8-4E96-A6C4-FF85CA63EA69}"/>
              </a:ext>
            </a:extLst>
          </p:cNvPr>
          <p:cNvSpPr txBox="1"/>
          <p:nvPr/>
        </p:nvSpPr>
        <p:spPr>
          <a:xfrm>
            <a:off x="3707904" y="3386497"/>
            <a:ext cx="502557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液面与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大气隔绝，泵吸油条件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好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，但配件要求高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2375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611560" y="908720"/>
            <a:ext cx="7772400" cy="936104"/>
          </a:xfrm>
        </p:spPr>
        <p:txBody>
          <a:bodyPr/>
          <a:lstStyle/>
          <a:p>
            <a:pPr eaLnBrk="1" hangingPunct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液压辅助装置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Rectangle 10"/>
          <p:cNvSpPr txBox="1">
            <a:spLocks noChangeArrowheads="1"/>
          </p:cNvSpPr>
          <p:nvPr/>
        </p:nvSpPr>
        <p:spPr bwMode="auto">
          <a:xfrm>
            <a:off x="899592" y="1700808"/>
            <a:ext cx="7772400" cy="38164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蓄能器：功能、分类、容积计算</a:t>
            </a: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过滤器：功能和主要性能指标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油箱：功能、结构和容量</a:t>
            </a: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热交换器（冷却器和加热器）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571500" indent="-571500" algn="l" eaLnBrk="1" hangingPunct="1">
              <a:lnSpc>
                <a:spcPct val="150000"/>
              </a:lnSpc>
              <a:buClr>
                <a:schemeClr val="accent6"/>
              </a:buClr>
              <a:buFont typeface="Wingdings" panose="05000000000000000000" pitchFamily="2" charset="2"/>
              <a:buChar char="u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</a:t>
            </a:r>
            <a:r>
              <a:rPr lang="zh-CN" altLang="en-US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altLang="zh-CN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8109192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48871"/>
            <a:ext cx="5040560" cy="51989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容量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4"/>
          <p:cNvSpPr txBox="1">
            <a:spLocks noChangeArrowheads="1"/>
          </p:cNvSpPr>
          <p:nvPr/>
        </p:nvSpPr>
        <p:spPr bwMode="auto">
          <a:xfrm>
            <a:off x="467544" y="1268761"/>
            <a:ext cx="8299648" cy="1504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油箱的有效容积</a:t>
            </a:r>
          </a:p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油面高度为油箱高度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时的容积</a:t>
            </a:r>
          </a:p>
          <a:p>
            <a:pPr marL="800100" lvl="1" indent="-34290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油箱容积根据液压系统发热、散热平衡的原则</a:t>
            </a: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来计算：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827584" y="3635209"/>
                <a:ext cx="6750496" cy="28398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kern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400" kern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液压泵的额定流量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sz="2400" kern="12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与压力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有关</a:t>
                </a:r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的经验数据：  </a:t>
                </a:r>
                <a:endPara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低压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=2~4</m:t>
                    </m:r>
                  </m:oMath>
                </a14:m>
                <a:endPara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中压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系统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=5~7</m:t>
                    </m:r>
                  </m:oMath>
                </a14:m>
                <a:endParaRPr lang="en-US" altLang="zh-CN" sz="2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 eaLnBrk="1" hangingPunct="1">
                  <a:lnSpc>
                    <a:spcPct val="150000"/>
                  </a:lnSpc>
                </a:pPr>
                <a:r>
                  <a:rPr lang="zh-CN" altLang="en-US" sz="24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高压系统 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𝜉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=10~12</m:t>
                    </m:r>
                  </m:oMath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4" y="3635209"/>
                <a:ext cx="6750496" cy="2839880"/>
              </a:xfrm>
              <a:prstGeom prst="rect">
                <a:avLst/>
              </a:prstGeom>
              <a:blipFill>
                <a:blip r:embed="rId2"/>
                <a:stretch>
                  <a:fillRect b="-38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259632" y="3016582"/>
                <a:ext cx="1512168" cy="55643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𝜉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016582"/>
                <a:ext cx="1512168" cy="55643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3452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油箱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48871"/>
            <a:ext cx="5040560" cy="519890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设计原则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9"/>
          <p:cNvSpPr txBox="1">
            <a:spLocks noChangeArrowheads="1"/>
          </p:cNvSpPr>
          <p:nvPr/>
        </p:nvSpPr>
        <p:spPr bwMode="auto">
          <a:xfrm>
            <a:off x="827584" y="1196752"/>
            <a:ext cx="7024836" cy="39050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吸油管和回油管尽量远离，中间用隔板隔开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吸油管入口处要装粗过滤器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回油管和泄油管管端应斜切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45°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兵面壁，回油管在油面最低时应没在油中，泄油管不可没入油中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各盖板、管口处妥善密封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箱底离地至少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150mm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，适当倾斜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eaLnBrk="1" hangingPunct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</p:txBody>
      </p:sp>
      <p:pic>
        <p:nvPicPr>
          <p:cNvPr id="8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144" y="4149080"/>
            <a:ext cx="3064679" cy="25604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97307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热交换器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A93A5161-7E78-469B-8F27-C08B50679418}"/>
              </a:ext>
            </a:extLst>
          </p:cNvPr>
          <p:cNvSpPr txBox="1">
            <a:spLocks/>
          </p:cNvSpPr>
          <p:nvPr/>
        </p:nvSpPr>
        <p:spPr bwMode="auto">
          <a:xfrm>
            <a:off x="467544" y="754331"/>
            <a:ext cx="8352928" cy="1161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液压系统工作温度一般在</a:t>
            </a:r>
            <a:r>
              <a:rPr lang="en-US" altLang="zh-CN" sz="2400" kern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30-50℃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范围之内，最高不超过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℃，最低不低于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15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℃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冷却器</a:t>
            </a:r>
            <a:endParaRPr lang="en-US" altLang="zh-CN" sz="24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水冷式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风冷式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冷媒式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just" defTabSz="914400" rtl="0" eaLnBrk="1" fontAlgn="base" latinLnBrk="0" hangingPunct="1">
              <a:lnSpc>
                <a:spcPct val="150000"/>
              </a:lnSpc>
              <a:spcBef>
                <a:spcPts val="12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加热器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热水或蒸汽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电加热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6DE9C32-B2B3-44E2-B3E1-0F3DEA1561E1}"/>
              </a:ext>
            </a:extLst>
          </p:cNvPr>
          <p:cNvGrpSpPr/>
          <p:nvPr/>
        </p:nvGrpSpPr>
        <p:grpSpPr>
          <a:xfrm>
            <a:off x="2771800" y="1915756"/>
            <a:ext cx="5412955" cy="4658749"/>
            <a:chOff x="2493160" y="2276873"/>
            <a:chExt cx="3545291" cy="3051313"/>
          </a:xfrm>
        </p:grpSpPr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42EAA82A-26ED-433D-999C-8ED164109F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46144" b="31153"/>
            <a:stretch/>
          </p:blipFill>
          <p:spPr>
            <a:xfrm>
              <a:off x="2493160" y="2276873"/>
              <a:ext cx="3545291" cy="1728192"/>
            </a:xfrm>
            <a:prstGeom prst="rect">
              <a:avLst/>
            </a:prstGeom>
          </p:spPr>
        </p:pic>
        <p:sp>
          <p:nvSpPr>
            <p:cNvPr id="5" name="Content Placeholder 2">
              <a:extLst>
                <a:ext uri="{FF2B5EF4-FFF2-40B4-BE49-F238E27FC236}">
                  <a16:creationId xmlns:a16="http://schemas.microsoft.com/office/drawing/2014/main" id="{07964FEB-7A4E-48F4-B8D2-F3C0A1C2B8A0}"/>
                </a:ext>
              </a:extLst>
            </p:cNvPr>
            <p:cNvSpPr txBox="1">
              <a:spLocks/>
            </p:cNvSpPr>
            <p:nvPr/>
          </p:nvSpPr>
          <p:spPr bwMode="auto">
            <a:xfrm>
              <a:off x="2736650" y="4006141"/>
              <a:ext cx="3048000" cy="13220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3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800">
                  <a:solidFill>
                    <a:schemeClr val="tx1"/>
                  </a:solidFill>
                  <a:latin typeface="+mn-lt"/>
                  <a:ea typeface="+mn-ea"/>
                </a:defRPr>
              </a:lvl2pPr>
              <a:lvl3pPr marL="11430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•"/>
                <a:defRPr sz="2400">
                  <a:solidFill>
                    <a:schemeClr val="tx1"/>
                  </a:solidFill>
                  <a:latin typeface="+mn-lt"/>
                  <a:ea typeface="+mn-ea"/>
                </a:defRPr>
              </a:lvl3pPr>
              <a:lvl4pPr marL="16002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–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4pPr>
              <a:lvl5pPr marL="2057400" indent="-228600" algn="l" rtl="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5pPr>
              <a:lvl6pPr marL="25146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6pPr>
              <a:lvl7pPr marL="29718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7pPr>
              <a:lvl8pPr marL="34290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8pPr>
              <a:lvl9pPr marL="3886200" indent="-228600" algn="l" rtl="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+mn-lt"/>
                  <a:ea typeface="+mn-ea"/>
                </a:defRPr>
              </a:lvl9pPr>
            </a:lstStyle>
            <a:p>
              <a:pPr marL="0" indent="0" algn="ctr">
                <a:buNone/>
              </a:pP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多管式冷却器</a:t>
              </a:r>
              <a:endPara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0" indent="0" algn="ctr">
                <a:buNone/>
              </a:pP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出水口，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端盖，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出油口，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隔板，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进油口，</a:t>
              </a:r>
              <a:r>
                <a:rPr lang="en-US" altLang="zh-CN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7-</a:t>
              </a:r>
              <a:r>
                <a:rPr lang="zh-CN" altLang="en-US" sz="2000" kern="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进水口</a:t>
              </a:r>
              <a:endParaRPr lang="en-US" altLang="zh-CN" sz="2000" kern="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57830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热交换器</a:t>
            </a:r>
            <a:endParaRPr 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83568" y="791223"/>
            <a:ext cx="5040560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冷却器安装位置</a:t>
            </a:r>
            <a:endParaRPr lang="en-US" altLang="zh-CN" sz="24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F92452-51C4-4874-8DC7-242269D2DA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3592"/>
          <a:stretch/>
        </p:blipFill>
        <p:spPr>
          <a:xfrm>
            <a:off x="3951" y="1484784"/>
            <a:ext cx="9144000" cy="2736304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AE27A7-FF25-4762-AAD5-9D88666E6B80}"/>
              </a:ext>
            </a:extLst>
          </p:cNvPr>
          <p:cNvSpPr/>
          <p:nvPr/>
        </p:nvSpPr>
        <p:spPr>
          <a:xfrm>
            <a:off x="1043608" y="4212076"/>
            <a:ext cx="2304256" cy="14491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主溢流阀溢流口，冷却溢流阀热油，不受系统压力冲击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DFC8422-0770-46BD-B8AD-7ED5C490B939}"/>
              </a:ext>
            </a:extLst>
          </p:cNvPr>
          <p:cNvSpPr/>
          <p:nvPr/>
        </p:nvSpPr>
        <p:spPr>
          <a:xfrm>
            <a:off x="3491880" y="4221088"/>
            <a:ext cx="2160240" cy="14491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主回油路，冷却速度快，受系统压力冲击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6AD0040-2627-4A35-9FF8-9E0CEBE22756}"/>
              </a:ext>
            </a:extLst>
          </p:cNvPr>
          <p:cNvSpPr/>
          <p:nvPr/>
        </p:nvSpPr>
        <p:spPr>
          <a:xfrm>
            <a:off x="5796136" y="4221087"/>
            <a:ext cx="2160240" cy="1449172"/>
          </a:xfrm>
          <a:prstGeom prst="rect">
            <a:avLst/>
          </a:prstGeom>
          <a:solidFill>
            <a:schemeClr val="bg1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独立冷却，不受系统压力冲击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71985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黑体" panose="02010609060101010101" pitchFamily="49" charset="-122"/>
                <a:ea typeface="黑体" panose="02010609060101010101" pitchFamily="49" charset="-122"/>
              </a:rPr>
              <a:t>热交换器</a:t>
            </a:r>
            <a:endParaRPr lang="en-US" sz="32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FF0F8173-AFDB-425A-AB9C-A35D205828B5}"/>
              </a:ext>
            </a:extLst>
          </p:cNvPr>
          <p:cNvSpPr txBox="1">
            <a:spLocks/>
          </p:cNvSpPr>
          <p:nvPr/>
        </p:nvSpPr>
        <p:spPr>
          <a:xfrm>
            <a:off x="683568" y="791222"/>
            <a:ext cx="6048672" cy="3213841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加热器安装</a:t>
            </a:r>
            <a:endParaRPr lang="en-US" altLang="zh-CN" sz="28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法兰安装在油箱壁上，发热部分全部浸在油液内</a:t>
            </a:r>
            <a:endParaRPr lang="en-US" altLang="zh-CN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安装在油液流动处</a:t>
            </a:r>
            <a:endParaRPr lang="en-US" altLang="zh-CN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单个加热器功率不宜过大</a:t>
            </a:r>
            <a:endParaRPr lang="en-US" altLang="zh-CN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电路上设置联锁保护装置</a:t>
            </a:r>
            <a:endParaRPr lang="en-US" altLang="zh-CN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zh-CN" altLang="en-US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C523BB9-61DE-4120-ACFF-1A802B8E6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6165"/>
          <a:stretch/>
        </p:blipFill>
        <p:spPr>
          <a:xfrm>
            <a:off x="2549215" y="4365105"/>
            <a:ext cx="4045570" cy="194421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E929487-C437-4095-83E5-CC72A15AF666}"/>
              </a:ext>
            </a:extLst>
          </p:cNvPr>
          <p:cNvSpPr txBox="1">
            <a:spLocks/>
          </p:cNvSpPr>
          <p:nvPr/>
        </p:nvSpPr>
        <p:spPr bwMode="auto">
          <a:xfrm>
            <a:off x="2627784" y="6306588"/>
            <a:ext cx="3048000" cy="5040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电加热器的安装位置</a:t>
            </a:r>
            <a:endParaRPr lang="en-US" altLang="zh-CN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87164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16919" y="2117022"/>
            <a:ext cx="5040560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694756" y="678071"/>
            <a:ext cx="4309291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管件包括</a:t>
            </a: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管道和</a:t>
            </a:r>
            <a:r>
              <a:rPr lang="zh-CN" altLang="en-US" sz="28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管接头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716919" y="1166319"/>
            <a:ext cx="5182344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zh-CN" altLang="en-US" sz="2400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功用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：连接液压元件和输送油液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 txBox="1">
            <a:spLocks/>
          </p:cNvSpPr>
          <p:nvPr/>
        </p:nvSpPr>
        <p:spPr>
          <a:xfrm>
            <a:off x="756692" y="1612966"/>
            <a:ext cx="7487716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just">
              <a:buNone/>
            </a:pPr>
            <a:r>
              <a:rPr lang="zh-CN" altLang="en-US" sz="2400" ker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：强度高、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密封性好、压力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损失小和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装拆方便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14009B0-FD4C-47A0-BCCB-A79CB5A07C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5880410"/>
              </p:ext>
            </p:extLst>
          </p:nvPr>
        </p:nvGraphicFramePr>
        <p:xfrm>
          <a:off x="1043608" y="2708920"/>
          <a:ext cx="7901030" cy="396240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1304757">
                  <a:extLst>
                    <a:ext uri="{9D8B030D-6E8A-4147-A177-3AD203B41FA5}">
                      <a16:colId xmlns:a16="http://schemas.microsoft.com/office/drawing/2014/main" val="4033604511"/>
                    </a:ext>
                  </a:extLst>
                </a:gridCol>
                <a:gridCol w="6596273">
                  <a:extLst>
                    <a:ext uri="{9D8B030D-6E8A-4147-A177-3AD203B41FA5}">
                      <a16:colId xmlns:a16="http://schemas.microsoft.com/office/drawing/2014/main" val="595201175"/>
                    </a:ext>
                  </a:extLst>
                </a:gridCol>
              </a:tblGrid>
              <a:tr h="42116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种类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特点和适用场合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3533203"/>
                  </a:ext>
                </a:extLst>
              </a:tr>
              <a:tr h="666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钢管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耐高压，抗腐蚀，刚性好；装配时不能任意弯曲；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装拆方便处用作压力管道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00798106"/>
                  </a:ext>
                </a:extLst>
              </a:tr>
              <a:tr h="666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纯铜管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易弯曲，不耐高压；抗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振能力较弱，易使油液氧化；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用于液压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装置内配接不便之处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0973569"/>
                  </a:ext>
                </a:extLst>
              </a:tr>
              <a:tr h="666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尼龙管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加热后可以随意弯曲成形或扩口，冷却后定形不变；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承压能力与材质有关</a:t>
                      </a:r>
                      <a:endParaRPr lang="zh-CN" altLang="en-US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7817887"/>
                  </a:ext>
                </a:extLst>
              </a:tr>
              <a:tr h="66684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塑料管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质轻耐</a:t>
                      </a:r>
                      <a:r>
                        <a:rPr lang="zh-CN" altLang="en-US" sz="20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油，价格低，承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压能力低，长期使用会变质老化；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适宜压力低于</a:t>
                      </a:r>
                      <a:r>
                        <a:rPr lang="en-US" altLang="zh-CN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0.5MPa</a:t>
                      </a: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的回油管、泄油管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5057213"/>
                  </a:ext>
                </a:extLst>
              </a:tr>
              <a:tr h="51411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橡胶管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285750" indent="-285750" algn="l">
                        <a:buFont typeface="Arial" panose="020B0604020202020204" pitchFamily="34" charset="0"/>
                        <a:buChar char="•"/>
                      </a:pPr>
                      <a:r>
                        <a:rPr lang="zh-CN" altLang="en-US" sz="20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价格高，可用作中、高压系统中的压力管道，也可用作回油管道</a:t>
                      </a:r>
                      <a:endParaRPr lang="en-US" altLang="zh-CN" sz="20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9255015"/>
                  </a:ext>
                </a:extLst>
              </a:tr>
            </a:tbl>
          </a:graphicData>
        </a:graphic>
      </p:graphicFrame>
      <p:sp>
        <p:nvSpPr>
          <p:cNvPr id="16" name="左大括号 15">
            <a:extLst>
              <a:ext uri="{FF2B5EF4-FFF2-40B4-BE49-F238E27FC236}">
                <a16:creationId xmlns:a16="http://schemas.microsoft.com/office/drawing/2014/main" id="{2859C571-0BB5-44CB-8640-934A08A9C83F}"/>
              </a:ext>
            </a:extLst>
          </p:cNvPr>
          <p:cNvSpPr/>
          <p:nvPr/>
        </p:nvSpPr>
        <p:spPr>
          <a:xfrm>
            <a:off x="685800" y="3208614"/>
            <a:ext cx="286916" cy="1369127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CAB3B255-FF19-4474-98C1-0DCE76E48F5F}"/>
              </a:ext>
            </a:extLst>
          </p:cNvPr>
          <p:cNvSpPr/>
          <p:nvPr/>
        </p:nvSpPr>
        <p:spPr>
          <a:xfrm>
            <a:off x="683369" y="4647565"/>
            <a:ext cx="286916" cy="1940829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6EA1D515-2265-4C0C-8B59-F5BB9976650F}"/>
              </a:ext>
            </a:extLst>
          </p:cNvPr>
          <p:cNvSpPr/>
          <p:nvPr/>
        </p:nvSpPr>
        <p:spPr>
          <a:xfrm>
            <a:off x="107504" y="3587921"/>
            <a:ext cx="553998" cy="70788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硬管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95747C-B84B-409E-AFC9-8972939D3654}"/>
              </a:ext>
            </a:extLst>
          </p:cNvPr>
          <p:cNvSpPr/>
          <p:nvPr/>
        </p:nvSpPr>
        <p:spPr>
          <a:xfrm>
            <a:off x="107504" y="5231911"/>
            <a:ext cx="553998" cy="707886"/>
          </a:xfrm>
          <a:prstGeom prst="rect">
            <a:avLst/>
          </a:prstGeom>
          <a:noFill/>
        </p:spPr>
        <p:txBody>
          <a:bodyPr vert="eaVert" wrap="none" lIns="91440" tIns="45720" rIns="91440" bIns="45720">
            <a:spAutoFit/>
          </a:bodyPr>
          <a:lstStyle/>
          <a:p>
            <a:pPr algn="ctr"/>
            <a:r>
              <a:rPr lang="zh-CN" altLang="en-US" sz="2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软管</a:t>
            </a:r>
          </a:p>
        </p:txBody>
      </p:sp>
    </p:spTree>
    <p:extLst>
      <p:ext uri="{BB962C8B-B14F-4D97-AF65-F5344CB8AC3E}">
        <p14:creationId xmlns:p14="http://schemas.microsoft.com/office/powerpoint/2010/main" val="8389166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1475656" y="20060"/>
            <a:ext cx="6476256" cy="620688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r>
              <a:rPr lang="zh-CN" altLang="en-US" sz="32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685800" y="692696"/>
            <a:ext cx="5040560" cy="519890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管道</a:t>
            </a:r>
            <a:endParaRPr lang="en-US" altLang="zh-CN" sz="2800" kern="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/>
              <p:cNvSpPr/>
              <p:nvPr/>
            </p:nvSpPr>
            <p:spPr>
              <a:xfrm>
                <a:off x="755576" y="1114199"/>
                <a:ext cx="4632230" cy="58105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规格尺寸为管道内径</a:t>
                </a:r>
                <a:r>
                  <a:rPr lang="en-US" altLang="zh-CN" sz="24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、壁厚</a:t>
                </a:r>
                <a14:m>
                  <m:oMath xmlns:m="http://schemas.openxmlformats.org/officeDocument/2006/math">
                    <m:r>
                      <a:rPr lang="zh-CN" altLang="en-US" sz="2400" i="1" dirty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𝛿</m:t>
                    </m:r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矩形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114199"/>
                <a:ext cx="4632230" cy="581057"/>
              </a:xfrm>
              <a:prstGeom prst="rect">
                <a:avLst/>
              </a:prstGeom>
              <a:blipFill>
                <a:blip r:embed="rId2"/>
                <a:stretch>
                  <a:fillRect l="-658" b="-242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755576" y="1897865"/>
                <a:ext cx="1439368" cy="103182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just" eaLnBrk="1" hangingPunct="1">
                  <a:lnSpc>
                    <a:spcPct val="150000"/>
                  </a:lnSpc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𝑑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=2</m:t>
                      </m:r>
                      <m:rad>
                        <m:radPr>
                          <m:degHide m:val="on"/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𝑞</m:t>
                              </m:r>
                            </m:num>
                            <m:den>
                              <m:r>
                                <a:rPr lang="zh-CN" altLang="en-US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𝜋</m:t>
                              </m:r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𝑣</m:t>
                              </m:r>
                            </m:den>
                          </m:f>
                        </m:e>
                      </m:rad>
                    </m:oMath>
                  </m:oMathPara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1897865"/>
                <a:ext cx="1439368" cy="1031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4788029" y="1878924"/>
                <a:ext cx="1233094" cy="1046761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wrap="none">
                <a:spAutoFit/>
              </a:bodyPr>
              <a:lstStyle/>
              <a:p>
                <a:pPr algn="just" eaLnBrk="1" hangingPunct="1">
                  <a:lnSpc>
                    <a:spcPct val="150000"/>
                  </a:lnSpc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𝛿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  <a:ea typeface="黑体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𝑝𝑑𝑛</m:t>
                          </m:r>
                        </m:num>
                        <m:den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  <a:ea typeface="黑体" panose="02010609060101010101" pitchFamily="49" charset="-122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黑体" panose="02010609060101010101" pitchFamily="49" charset="-122"/>
                                </a:rPr>
                                <m:t>𝑚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8029" y="1878924"/>
                <a:ext cx="1233094" cy="104676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344644" y="1876081"/>
                <a:ext cx="2147832" cy="11182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𝑑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管道内径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管内流量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𝑣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管中油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液流速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44644" y="1876081"/>
                <a:ext cx="2147832" cy="1118255"/>
              </a:xfrm>
              <a:prstGeom prst="rect">
                <a:avLst/>
              </a:prstGeom>
              <a:blipFill>
                <a:blip r:embed="rId5"/>
                <a:stretch>
                  <a:fillRect t="-3279" r="-2557" b="-92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/>
              <p:cNvSpPr/>
              <p:nvPr/>
            </p:nvSpPr>
            <p:spPr>
              <a:xfrm>
                <a:off x="755576" y="3246384"/>
                <a:ext cx="3433772" cy="3278959"/>
              </a:xfrm>
              <a:prstGeom prst="rect">
                <a:avLst/>
              </a:prstGeom>
              <a:ln>
                <a:solidFill>
                  <a:schemeClr val="accent2"/>
                </a:solidFill>
                <a:prstDash val="dashDot"/>
              </a:ln>
            </p:spPr>
            <p:txBody>
              <a:bodyPr wrap="square">
                <a:noAutofit/>
              </a:bodyPr>
              <a:lstStyle/>
              <a:p>
                <a:pPr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流速</a:t>
                </a:r>
                <a14:m>
                  <m:oMath xmlns:m="http://schemas.openxmlformats.org/officeDocument/2006/math">
                    <m:r>
                      <a:rPr lang="en-US" altLang="zh-CN" sz="2000" b="1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𝒗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</a:t>
                </a:r>
                <a:endParaRPr lang="en-US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吸油管取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0.5~1m/s</a:t>
                </a: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压力油管取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2.5~5m/s</a:t>
                </a: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回油管取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1.5~2.5m/s</a:t>
                </a: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短管及局部收缩处取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5-~7m/s</a:t>
                </a:r>
              </a:p>
            </p:txBody>
          </p:sp>
        </mc:Choice>
        <mc:Fallback xmlns="">
          <p:sp>
            <p:nvSpPr>
              <p:cNvPr id="3" name="矩形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3246384"/>
                <a:ext cx="3433772" cy="3278959"/>
              </a:xfrm>
              <a:prstGeom prst="rect">
                <a:avLst/>
              </a:prstGeom>
              <a:blipFill>
                <a:blip r:embed="rId6"/>
                <a:stretch>
                  <a:fillRect l="-1770" r="-1593"/>
                </a:stretch>
              </a:blipFill>
              <a:ln>
                <a:solidFill>
                  <a:schemeClr val="accent2"/>
                </a:solidFill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矩形 15"/>
              <p:cNvSpPr/>
              <p:nvPr/>
            </p:nvSpPr>
            <p:spPr>
              <a:xfrm>
                <a:off x="6156176" y="1663640"/>
                <a:ext cx="2805448" cy="14773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zh-CN" altLang="en-US" sz="20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𝛿</m:t>
                    </m:r>
                  </m:oMath>
                </a14:m>
                <a:r>
                  <a:rPr lang="en-US" altLang="zh-CN" sz="2000" i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管道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壁厚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𝑞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管内工作压力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</a:t>
                </a:r>
                <a:r>
                  <a:rPr lang="zh-CN" altLang="en-US" sz="20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安全系数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𝑅</m:t>
                        </m:r>
                      </m:e>
                      <m:sub>
                        <m:r>
                          <a:rPr lang="en-US" altLang="zh-CN" sz="2000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黑体" panose="02010609060101010101" pitchFamily="49" charset="-12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--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管道材料抗拉强度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56176" y="1663640"/>
                <a:ext cx="2805448" cy="1477328"/>
              </a:xfrm>
              <a:prstGeom prst="rect">
                <a:avLst/>
              </a:prstGeom>
              <a:blipFill>
                <a:blip r:embed="rId7"/>
                <a:stretch>
                  <a:fillRect t="-2479" r="-1739" b="-6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矩形 17"/>
              <p:cNvSpPr/>
              <p:nvPr/>
            </p:nvSpPr>
            <p:spPr>
              <a:xfrm>
                <a:off x="4609253" y="3242384"/>
                <a:ext cx="3926898" cy="3282960"/>
              </a:xfrm>
              <a:prstGeom prst="rect">
                <a:avLst/>
              </a:prstGeom>
              <a:ln>
                <a:solidFill>
                  <a:schemeClr val="accent2"/>
                </a:solidFill>
                <a:prstDash val="dashDot"/>
              </a:ln>
            </p:spPr>
            <p:txBody>
              <a:bodyPr wrap="square">
                <a:noAutofit/>
              </a:bodyPr>
              <a:lstStyle/>
              <a:p>
                <a:pPr algn="just" eaLnBrk="1" hangingPunct="1">
                  <a:lnSpc>
                    <a:spcPct val="150000"/>
                  </a:lnSpc>
                  <a:spcBef>
                    <a:spcPts val="400"/>
                  </a:spcBef>
                  <a:buClr>
                    <a:schemeClr val="accent1"/>
                  </a:buClr>
                  <a:buSzPct val="68000"/>
                </a:pPr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安全系数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𝒏</m:t>
                    </m:r>
                  </m:oMath>
                </a14:m>
                <a:r>
                  <a:rPr lang="zh-CN" altLang="en-US" sz="20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选取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钢管：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</a:pPr>
                <a:r>
                  <a:rPr lang="en-US" altLang="zh-CN" sz="2000" dirty="0"/>
                  <a:t>     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&lt;7</m:t>
                    </m:r>
                    <m:r>
                      <m:rPr>
                        <m:sty m:val="p"/>
                      </m:rPr>
                      <a:rPr lang="en-US" altLang="zh-CN" sz="2000" i="0" dirty="0" smtClean="0">
                        <a:latin typeface="Cambria Math" panose="02040503050406030204" pitchFamily="18" charset="0"/>
                      </a:rPr>
                      <m:t>MPa</m:t>
                    </m:r>
                    <m:r>
                      <a:rPr lang="en-US" altLang="zh-CN" sz="2000" i="1" dirty="0" smtClean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</a:pPr>
                <a:r>
                  <a:rPr lang="en-US" altLang="zh-CN" sz="2000" b="0" dirty="0"/>
                  <a:t>    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7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MPa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&lt;17.5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</a:rPr>
                      <m:t>MPa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6         </a:t>
                </a:r>
              </a:p>
              <a:p>
                <a:pPr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14:m>
                  <m:oMath xmlns:m="http://schemas.openxmlformats.org/officeDocument/2006/math"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&gt;1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.5</m:t>
                    </m:r>
                    <m:r>
                      <m:rPr>
                        <m:sty m:val="p"/>
                      </m:rPr>
                      <a:rPr lang="en-US" altLang="zh-CN" sz="2000" i="0" dirty="0">
                        <a:latin typeface="Cambria Math" panose="02040503050406030204" pitchFamily="18" charset="0"/>
                      </a:rPr>
                      <m:t>MPa</m:t>
                    </m:r>
                    <m:r>
                      <a:rPr lang="en-US" altLang="zh-CN" sz="2000" i="1" dirty="0">
                        <a:latin typeface="Cambria Math" panose="02040503050406030204" pitchFamily="18" charset="0"/>
                      </a:rPr>
                      <m:t>, 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取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𝑛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黑体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  <a:p>
                <a:pPr marL="285750" indent="-285750" algn="just" eaLnBrk="1" hangingPunct="1">
                  <a:lnSpc>
                    <a:spcPct val="150000"/>
                  </a:lnSpc>
                  <a:spcBef>
                    <a:spcPts val="400"/>
                  </a:spcBef>
                  <a:buSzPct val="68000"/>
                  <a:buFont typeface="Arial" panose="020B0604020202020204" pitchFamily="34" charset="0"/>
                  <a:buChar char="•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铜管：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m:rPr>
                        <m:sty m:val="p"/>
                      </m:rPr>
                      <a:rPr lang="en-US" altLang="zh-CN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MPa</m:t>
                    </m:r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矩形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9253" y="3242384"/>
                <a:ext cx="3926898" cy="3282960"/>
              </a:xfrm>
              <a:prstGeom prst="rect">
                <a:avLst/>
              </a:prstGeom>
              <a:blipFill>
                <a:blip r:embed="rId8"/>
                <a:stretch>
                  <a:fillRect l="-1393" r="-12229"/>
                </a:stretch>
              </a:blipFill>
              <a:ln>
                <a:solidFill>
                  <a:schemeClr val="accent2"/>
                </a:solidFill>
                <a:prstDash val="dashDot"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73260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467544" y="836712"/>
            <a:ext cx="8352928" cy="2952327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管接头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管道之间、管道与元件之间的可拆式连接件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要求：装拆方便，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连接牢固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密封性好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，外形尺寸小，压力损失小以及工艺性好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连接螺纹：国标米制锥螺纹（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ZM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）、普通细牙螺纹（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48BA01-CAAC-4E7E-911A-CC83CC779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3912096"/>
            <a:ext cx="4302224" cy="2584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2075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179512" y="836712"/>
            <a:ext cx="5760640" cy="561662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焊接式管接头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连接牢固，球面密封，简单可靠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焊接要求高，厚壁钢管，装拆不便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32MPa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卡套式管接头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卡套密封，装拆简便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径向尺寸精度要求高，需冷拔无缝钢管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32MPa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685980" y="2960040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焊接式管接头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724128" y="6044914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卡套式管接头</a:t>
            </a:r>
            <a:endParaRPr lang="zh-CN" altLang="en-US" sz="240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34C0CF4-A1F9-4C07-A433-F801A32E5E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4128" y="1141075"/>
            <a:ext cx="3296438" cy="181896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50EFCF-B031-4241-8AA9-1362F4300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48706" y="4094327"/>
            <a:ext cx="3166628" cy="192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6799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323528" y="894386"/>
            <a:ext cx="6264696" cy="561662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扩口式管接头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扩口密封，结构简单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适用于中低压管道的连接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扣压式管接头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随管径不同，工作压力为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6~40MPa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适用于连接高压软管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295630" y="2991873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扩口式管接头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256530" y="6372036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扣压式管接头</a:t>
            </a:r>
            <a:endParaRPr lang="zh-CN" altLang="en-US" sz="24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E05857-15F6-4BB4-888C-C5BC44EC5C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5988" y="979504"/>
            <a:ext cx="3169520" cy="193394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B3883B-5D90-4AEB-9457-7B257D754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4838527"/>
            <a:ext cx="4469110" cy="132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257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8064896" cy="2502731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概述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9200" indent="-457200" algn="just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短时间大量供油，储存多余油液，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辅助动力源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9200" indent="-457200" algn="just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维持系统压力，保压补漏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99200" indent="-457200" algn="just">
              <a:lnSpc>
                <a:spcPct val="130000"/>
              </a:lnSpc>
              <a:spcBef>
                <a:spcPts val="0"/>
              </a:spcBef>
              <a:buFont typeface="+mj-ea"/>
              <a:buAutoNum type="circleNumDbPlain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减小液压冲击或压力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脉动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9">
            <a:extLst>
              <a:ext uri="{FF2B5EF4-FFF2-40B4-BE49-F238E27FC236}">
                <a16:creationId xmlns:a16="http://schemas.microsoft.com/office/drawing/2014/main" id="{4866347A-E5A2-42DA-8AA0-715F89A87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3768991"/>
            <a:ext cx="2520281" cy="2429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26BBFF-6BE1-41E0-99AB-768C9B2EA2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1742" y="6249293"/>
            <a:ext cx="27841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蓄能器作紧急动力源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93D7687-E49F-4833-8DB8-7583016C27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3888" y="3862826"/>
            <a:ext cx="2520282" cy="22417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Box 7">
            <a:extLst>
              <a:ext uri="{FF2B5EF4-FFF2-40B4-BE49-F238E27FC236}">
                <a16:creationId xmlns:a16="http://schemas.microsoft.com/office/drawing/2014/main" id="{24CC1098-5739-4CDB-B0A4-D19BBB880D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91880" y="6249293"/>
            <a:ext cx="27841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补偿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泄漏和保持恒压</a:t>
            </a:r>
          </a:p>
        </p:txBody>
      </p:sp>
      <p:pic>
        <p:nvPicPr>
          <p:cNvPr id="11" name="Picture 9">
            <a:extLst>
              <a:ext uri="{FF2B5EF4-FFF2-40B4-BE49-F238E27FC236}">
                <a16:creationId xmlns:a16="http://schemas.microsoft.com/office/drawing/2014/main" id="{BB5B1D06-F8C8-43FD-979F-71D61EC355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208" y="4154840"/>
            <a:ext cx="2591722" cy="1949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7">
            <a:extLst>
              <a:ext uri="{FF2B5EF4-FFF2-40B4-BE49-F238E27FC236}">
                <a16:creationId xmlns:a16="http://schemas.microsoft.com/office/drawing/2014/main" id="{6BF4088C-310D-41E5-BF62-453D1CF630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460" y="6254407"/>
            <a:ext cx="2784114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吸收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压力冲击</a:t>
            </a: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4368" y="1269005"/>
            <a:ext cx="1041176" cy="2358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485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管件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251520" y="764704"/>
            <a:ext cx="6264696" cy="5884412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快换式管接头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两端开闭式，自行密封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结构复杂，局部阻力损失较大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工作压力低于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32MPa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适用于需经常拆卸的回路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固定铰接管接头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直角接头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可随意调节布管方向，安装方便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组合垫圈密封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554112" y="2867842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快换式管接头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589662" y="6249006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扣压式管接头</a:t>
            </a:r>
            <a:endParaRPr lang="zh-CN" altLang="en-US" sz="24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7FBC942-2C36-481B-99A8-9135FF8B2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05" y="1234861"/>
            <a:ext cx="3590925" cy="15335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713E4A2-A8A7-499B-AC71-5C2FABBAA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096" y="3837205"/>
            <a:ext cx="3619500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2945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72400" y="0"/>
            <a:ext cx="971600" cy="58975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pPr marL="0" indent="0" algn="r"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endPara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B5C7C39-55D1-4139-A8D9-8CE2BEC1776E}"/>
              </a:ext>
            </a:extLst>
          </p:cNvPr>
          <p:cNvSpPr txBox="1">
            <a:spLocks/>
          </p:cNvSpPr>
          <p:nvPr/>
        </p:nvSpPr>
        <p:spPr bwMode="auto">
          <a:xfrm>
            <a:off x="2123728" y="2492896"/>
            <a:ext cx="5760640" cy="1381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课后作业：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7-1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7-2</a:t>
            </a:r>
            <a:r>
              <a:rPr lang="zh-CN" altLang="en-US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28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7-4</a:t>
            </a:r>
          </a:p>
        </p:txBody>
      </p:sp>
    </p:spTree>
    <p:extLst>
      <p:ext uri="{BB962C8B-B14F-4D97-AF65-F5344CB8AC3E}">
        <p14:creationId xmlns:p14="http://schemas.microsoft.com/office/powerpoint/2010/main" val="2516322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8064896" cy="2502731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28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000" indent="0" algn="just">
              <a:lnSpc>
                <a:spcPct val="130000"/>
              </a:lnSpc>
              <a:spcBef>
                <a:spcPts val="0"/>
              </a:spcBef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弹簧式蓄能器、充气式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000" indent="0" algn="just">
              <a:lnSpc>
                <a:spcPct val="130000"/>
              </a:lnSpc>
              <a:spcBef>
                <a:spcPts val="0"/>
              </a:spcBef>
              <a:buNone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539552" y="2529950"/>
            <a:ext cx="6264696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kern="0" dirty="0" smtClea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弹簧式蓄能器</a:t>
            </a:r>
            <a:endParaRPr lang="en-US" altLang="zh-CN" sz="2800" kern="0" dirty="0" smtClea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弹簧形变，弹性势能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活塞分隔油液和弹簧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结构简单、反应灵敏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容量小</a:t>
            </a:r>
            <a:endParaRPr lang="en-US" altLang="zh-CN" sz="2400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不适合高压、高频场合</a:t>
            </a:r>
            <a:endParaRPr lang="en-US" altLang="zh-CN" sz="24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C6E70E2-D0A7-4E94-8535-5E6213AD7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8612" y="2013325"/>
            <a:ext cx="3751271" cy="27591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278490" y="4998199"/>
            <a:ext cx="33123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弹簧式蓄能器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72565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6264696" cy="5616624"/>
          </a:xfrm>
        </p:spPr>
        <p:txBody>
          <a:bodyPr/>
          <a:lstStyle/>
          <a:p>
            <a:pPr algn="just">
              <a:buFont typeface="Wingdings" panose="05000000000000000000" pitchFamily="2" charset="2"/>
              <a:buChar char="q"/>
            </a:pPr>
            <a:r>
              <a:rPr lang="zh-CN" altLang="en-US" sz="24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充气式蓄能器</a:t>
            </a:r>
            <a:endParaRPr lang="en-US" altLang="zh-CN" sz="24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buFont typeface="Arial" panose="020B0604020202020204" pitchFamily="34" charset="0"/>
              <a:buChar char="•"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 algn="just">
              <a:buNone/>
            </a:pPr>
            <a:endParaRPr lang="en-US" altLang="zh-CN" sz="240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aphicFrame>
        <p:nvGraphicFramePr>
          <p:cNvPr id="8" name="图示 7">
            <a:extLst>
              <a:ext uri="{FF2B5EF4-FFF2-40B4-BE49-F238E27FC236}">
                <a16:creationId xmlns:a16="http://schemas.microsoft.com/office/drawing/2014/main" id="{8D4CCC6B-7D75-4BAC-B709-FA0F683859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6539492"/>
              </p:ext>
            </p:extLst>
          </p:nvPr>
        </p:nvGraphicFramePr>
        <p:xfrm>
          <a:off x="684334" y="1268760"/>
          <a:ext cx="4391722" cy="4824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7130AA61-9E55-474D-8D58-1B386B12277B}"/>
              </a:ext>
            </a:extLst>
          </p:cNvPr>
          <p:cNvSpPr txBox="1">
            <a:spLocks/>
          </p:cNvSpPr>
          <p:nvPr/>
        </p:nvSpPr>
        <p:spPr bwMode="auto">
          <a:xfrm>
            <a:off x="5364088" y="2407901"/>
            <a:ext cx="3528392" cy="25462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气体压缩、膨胀</a:t>
            </a:r>
            <a:endParaRPr lang="en-US" altLang="zh-CN" sz="2400" kern="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根据气体和油液隔离方式可分为六类</a:t>
            </a:r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皮囊式、活塞式、隔膜式最为常见</a:t>
            </a:r>
          </a:p>
        </p:txBody>
      </p:sp>
    </p:spTree>
    <p:extLst>
      <p:ext uri="{BB962C8B-B14F-4D97-AF65-F5344CB8AC3E}">
        <p14:creationId xmlns:p14="http://schemas.microsoft.com/office/powerpoint/2010/main" val="1902938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6264696" cy="5616624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气瓶式蓄能器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气体和油液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直接接触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惯性小、反应灵敏，容量大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气体容易混入油液，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系统稳定性差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只适用于大流量的中、低压回路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活塞式蓄能器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活塞分隔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结构简单，工作可靠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活塞惯量大，有摩擦，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反应不灵敏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中、高压系统吸收脉动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256530" y="334353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气瓶式蓄能器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E52432-7460-4AEE-8EED-6A9F7E84F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3517" y="858839"/>
            <a:ext cx="2078395" cy="248469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B84F320-2293-4547-9B7B-D60B834C1A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711" y="3806797"/>
            <a:ext cx="2639737" cy="24840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254565" y="629079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活塞式蓄能器</a:t>
            </a:r>
            <a:endParaRPr lang="zh-CN" altLang="en-US" sz="2000"/>
          </a:p>
        </p:txBody>
      </p:sp>
    </p:spTree>
    <p:extLst>
      <p:ext uri="{BB962C8B-B14F-4D97-AF65-F5344CB8AC3E}">
        <p14:creationId xmlns:p14="http://schemas.microsoft.com/office/powerpoint/2010/main" val="348127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6264696" cy="5616624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气囊式蓄能器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气囊分隔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尺寸小，气囊惯性小、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反应灵敏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气囊和壳体制造较难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隔膜式蓄能器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膜片分隔，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密封性能好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，无泄漏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隔膜动作灵敏，容积小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不适用于高压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补偿泄漏，吸收脉动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256530" y="334353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气囊式蓄能器</a:t>
            </a:r>
            <a:endParaRPr lang="zh-CN" altLang="en-US" sz="20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254565" y="629079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隔膜式蓄能器</a:t>
            </a:r>
            <a:endParaRPr lang="zh-CN" altLang="en-US" sz="200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2FE97C9-D2AF-4062-A6E7-E9B1865446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8697" y="769006"/>
            <a:ext cx="2512968" cy="2484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2D11EF-6931-49D6-AFB3-97977A587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556" y="4304030"/>
            <a:ext cx="2696644" cy="1856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37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539552" y="764704"/>
            <a:ext cx="6264696" cy="5616624"/>
          </a:xfrm>
        </p:spPr>
        <p:txBody>
          <a:bodyPr/>
          <a:lstStyle/>
          <a:p>
            <a:pPr algn="just">
              <a:lnSpc>
                <a:spcPct val="130000"/>
              </a:lnSpc>
              <a:spcBef>
                <a:spcPts val="0"/>
              </a:spcBef>
              <a:buFont typeface="Wingdings" panose="05000000000000000000" pitchFamily="2" charset="2"/>
              <a:buChar char="q"/>
            </a:pPr>
            <a:r>
              <a:rPr lang="zh-CN" altLang="en-US" sz="28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盒式蓄能器</a:t>
            </a:r>
            <a:endParaRPr lang="en-US" altLang="zh-CN" sz="2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颈柱和橡胶袋分隔，隔离可靠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中、低压回路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用作吸振器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just" defTabSz="914400" rtl="0" eaLnBrk="0" fontAlgn="base" latinLnBrk="0" hangingPunct="0">
              <a:lnSpc>
                <a:spcPct val="130000"/>
              </a:lnSpc>
              <a:spcBef>
                <a:spcPts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直通气囊式蓄能器</a:t>
            </a:r>
            <a:endParaRPr kumimoji="0" lang="en-US" altLang="zh-CN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橡胶管分隔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可直接安装在管道上，</a:t>
            </a:r>
            <a:r>
              <a:rPr lang="zh-CN" altLang="en-US" sz="24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节省空间</a:t>
            </a:r>
            <a:endParaRPr lang="en-US" altLang="zh-CN" sz="2400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中、低压回路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吸收脉动、降低噪声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6FB89866-5BBA-471B-A75A-A0179DFE6C5D}"/>
              </a:ext>
            </a:extLst>
          </p:cNvPr>
          <p:cNvSpPr txBox="1"/>
          <p:nvPr/>
        </p:nvSpPr>
        <p:spPr>
          <a:xfrm>
            <a:off x="5256530" y="334353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盒式蓄能器</a:t>
            </a:r>
            <a:endParaRPr lang="zh-CN" altLang="en-US" sz="200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27BAA1-6C45-4781-A6F7-DF5E63FE176C}"/>
              </a:ext>
            </a:extLst>
          </p:cNvPr>
          <p:cNvSpPr txBox="1"/>
          <p:nvPr/>
        </p:nvSpPr>
        <p:spPr>
          <a:xfrm>
            <a:off x="5254565" y="6290797"/>
            <a:ext cx="33123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直通气囊式蓄能器</a:t>
            </a:r>
            <a:endParaRPr lang="zh-CN" altLang="en-US" sz="200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8CA0115-1D36-4430-BE55-58DB7FA92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136" y="812121"/>
            <a:ext cx="2662491" cy="2484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C888064-4198-423D-827F-799B9E405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2120" y="3677459"/>
            <a:ext cx="3124944" cy="2661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64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656" y="20060"/>
            <a:ext cx="6476256" cy="620688"/>
          </a:xfrm>
        </p:spPr>
        <p:txBody>
          <a:bodyPr/>
          <a:lstStyle/>
          <a:p>
            <a:r>
              <a: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rPr>
              <a:t>蓄能器</a:t>
            </a:r>
            <a:endParaRPr 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39552" y="711778"/>
                <a:ext cx="9001000" cy="3437301"/>
              </a:xfrm>
            </p:spPr>
            <p:txBody>
              <a:bodyPr/>
              <a:lstStyle/>
              <a:p>
                <a:pPr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Wingdings" panose="05000000000000000000" pitchFamily="2" charset="2"/>
                  <a:buChar char="q"/>
                </a:pPr>
                <a:r>
                  <a:rPr lang="zh-CN" altLang="en-US" sz="2800" dirty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容积计算</a:t>
                </a:r>
                <a:endParaRPr lang="en-US" altLang="zh-CN" sz="2400" dirty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气体状态方程：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400" i="1" dirty="0">
                  <a:latin typeface="Cambria Math" panose="02040503050406030204" pitchFamily="18" charset="0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bSup>
                      <m:sSub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Sup>
                      <m:sSub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sz="2400" b="0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bSup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常数</a:t>
                </a:r>
                <a:endParaRPr lang="en-US" altLang="zh-CN" sz="2400" i="1" dirty="0">
                  <a:solidFill>
                    <a:schemeClr val="tx1"/>
                  </a:solidFill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altLang="zh-CN" sz="2400" i="1" dirty="0">
                  <a:latin typeface="Cambria Math" panose="02040503050406030204" pitchFamily="18" charset="0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蓄能器</a:t>
                </a:r>
                <a:r>
                  <a:rPr lang="zh-CN" altLang="en-US" sz="2400" kern="12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充</a:t>
                </a:r>
                <a:r>
                  <a:rPr lang="zh-CN" altLang="en-US" sz="2400" kern="1200" dirty="0" smtClean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压力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、容积</a:t>
                </a:r>
                <a:endParaRPr lang="en-US" altLang="zh-CN" sz="2400" kern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最高压力及对应气体体积</a:t>
                </a:r>
                <a:endParaRPr lang="en-US" altLang="zh-CN" sz="2400" kern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𝑝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最低压力及对应气体体积</a:t>
                </a:r>
                <a:endParaRPr lang="en-US" altLang="zh-CN" sz="2400" kern="120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en-US" altLang="zh-CN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多变指数。等温条件下，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；绝热</a:t>
                </a:r>
                <a:r>
                  <a:rPr lang="zh-CN" altLang="en-US" sz="2400" kern="120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条件下，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24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=1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.4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000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just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en-US" altLang="zh-CN" sz="2800" dirty="0">
                  <a:solidFill>
                    <a:schemeClr val="accent2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552" y="711778"/>
                <a:ext cx="9001000" cy="3437301"/>
              </a:xfrm>
              <a:blipFill>
                <a:blip r:embed="rId2"/>
                <a:stretch>
                  <a:fillRect l="-1287" b="-599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TextBox 7"/>
          <p:cNvSpPr txBox="1">
            <a:spLocks noChangeArrowheads="1"/>
          </p:cNvSpPr>
          <p:nvPr/>
        </p:nvSpPr>
        <p:spPr bwMode="auto">
          <a:xfrm>
            <a:off x="5148064" y="3253402"/>
            <a:ext cx="40324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气囊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式蓄能器</a:t>
            </a:r>
            <a:endParaRPr lang="en-US" altLang="zh-CN" sz="2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eaLnBrk="1" hangingPunct="1"/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储存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和释放能量过程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7E79703-D26D-2394-FF83-1F03F86187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2912" y="548680"/>
            <a:ext cx="3462753" cy="2635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4865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4672</TotalTime>
  <Words>1708</Words>
  <Application>Microsoft Office PowerPoint</Application>
  <PresentationFormat>全屏显示(4:3)</PresentationFormat>
  <Paragraphs>340</Paragraphs>
  <Slides>31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9" baseType="lpstr">
      <vt:lpstr>宋体</vt:lpstr>
      <vt:lpstr>微软雅黑</vt:lpstr>
      <vt:lpstr>黑体</vt:lpstr>
      <vt:lpstr>Arial</vt:lpstr>
      <vt:lpstr>Cambria Math</vt:lpstr>
      <vt:lpstr>Times New Roman</vt:lpstr>
      <vt:lpstr>Wingdings</vt:lpstr>
      <vt:lpstr>default</vt:lpstr>
      <vt:lpstr>液压传动及控制I — 辅助装置</vt:lpstr>
      <vt:lpstr>液压辅助装置</vt:lpstr>
      <vt:lpstr>蓄能器</vt:lpstr>
      <vt:lpstr>蓄能器</vt:lpstr>
      <vt:lpstr>蓄能器</vt:lpstr>
      <vt:lpstr>蓄能器</vt:lpstr>
      <vt:lpstr>蓄能器</vt:lpstr>
      <vt:lpstr>蓄能器</vt:lpstr>
      <vt:lpstr>蓄能器</vt:lpstr>
      <vt:lpstr>蓄能器</vt:lpstr>
      <vt:lpstr>过滤器</vt:lpstr>
      <vt:lpstr>过滤器</vt:lpstr>
      <vt:lpstr>过滤器</vt:lpstr>
      <vt:lpstr>过滤器</vt:lpstr>
      <vt:lpstr>过滤器</vt:lpstr>
      <vt:lpstr>过滤器</vt:lpstr>
      <vt:lpstr>过滤器</vt:lpstr>
      <vt:lpstr>油箱</vt:lpstr>
      <vt:lpstr>油箱</vt:lpstr>
      <vt:lpstr>油箱</vt:lpstr>
      <vt:lpstr>油箱</vt:lpstr>
      <vt:lpstr>热交换器</vt:lpstr>
      <vt:lpstr>PowerPoint 演示文稿</vt:lpstr>
      <vt:lpstr>PowerPoint 演示文稿</vt:lpstr>
      <vt:lpstr>PowerPoint 演示文稿</vt:lpstr>
      <vt:lpstr>PowerPoint 演示文稿</vt:lpstr>
      <vt:lpstr>管件</vt:lpstr>
      <vt:lpstr>管件</vt:lpstr>
      <vt:lpstr>管件</vt:lpstr>
      <vt:lpstr>管件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Moschino</cp:lastModifiedBy>
  <cp:revision>612</cp:revision>
  <cp:lastPrinted>1601-01-01T00:00:00Z</cp:lastPrinted>
  <dcterms:created xsi:type="dcterms:W3CDTF">2010-12-21T11:12:58Z</dcterms:created>
  <dcterms:modified xsi:type="dcterms:W3CDTF">2022-12-06T04:06:50Z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